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8" r:id="rId1"/>
  </p:sldMasterIdLst>
  <p:notesMasterIdLst>
    <p:notesMasterId r:id="rId14"/>
  </p:notesMasterIdLst>
  <p:handoutMasterIdLst>
    <p:handoutMasterId r:id="rId15"/>
  </p:handoutMasterIdLst>
  <p:sldIdLst>
    <p:sldId id="256" r:id="rId2"/>
    <p:sldId id="257" r:id="rId3"/>
    <p:sldId id="259" r:id="rId4"/>
    <p:sldId id="261" r:id="rId5"/>
    <p:sldId id="262" r:id="rId6"/>
    <p:sldId id="263" r:id="rId7"/>
    <p:sldId id="264" r:id="rId8"/>
    <p:sldId id="265" r:id="rId9"/>
    <p:sldId id="266" r:id="rId10"/>
    <p:sldId id="267" r:id="rId11"/>
    <p:sldId id="343" r:id="rId12"/>
    <p:sldId id="340" r:id="rId13"/>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4D4EF"/>
    <a:srgbClr val="0E23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875" autoAdjust="0"/>
    <p:restoredTop sz="95969" autoAdjust="0"/>
  </p:normalViewPr>
  <p:slideViewPr>
    <p:cSldViewPr snapToGrid="0" snapToObjects="1">
      <p:cViewPr varScale="1">
        <p:scale>
          <a:sx n="99" d="100"/>
          <a:sy n="99" d="100"/>
        </p:scale>
        <p:origin x="1296" y="90"/>
      </p:cViewPr>
      <p:guideLst/>
    </p:cSldViewPr>
  </p:slideViewPr>
  <p:notesTextViewPr>
    <p:cViewPr>
      <p:scale>
        <a:sx n="1" d="1"/>
        <a:sy n="1" d="1"/>
      </p:scale>
      <p:origin x="0" y="0"/>
    </p:cViewPr>
  </p:notesTextViewPr>
  <p:sorterViewPr>
    <p:cViewPr>
      <p:scale>
        <a:sx n="120" d="100"/>
        <a:sy n="120" d="100"/>
      </p:scale>
      <p:origin x="0" y="-354"/>
    </p:cViewPr>
  </p:sorterViewPr>
  <p:notesViewPr>
    <p:cSldViewPr snapToGrid="0" snapToObjects="1">
      <p:cViewPr varScale="1">
        <p:scale>
          <a:sx n="68" d="100"/>
          <a:sy n="68" d="100"/>
        </p:scale>
        <p:origin x="339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963FAFC-E87C-5A29-35F5-4038AB4CCD53}"/>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67DBBD0E-DCD8-39C5-F6EB-C277CF08DE67}"/>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1/11/2026 am</a:t>
            </a:r>
          </a:p>
        </p:txBody>
      </p:sp>
      <p:sp>
        <p:nvSpPr>
          <p:cNvPr id="4" name="Footer Placeholder 3">
            <a:extLst>
              <a:ext uri="{FF2B5EF4-FFF2-40B4-BE49-F238E27FC236}">
                <a16:creationId xmlns:a16="http://schemas.microsoft.com/office/drawing/2014/main" id="{A1BC6DF8-2BD0-7C04-595B-D92F5839B324}"/>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a:extLst>
              <a:ext uri="{FF2B5EF4-FFF2-40B4-BE49-F238E27FC236}">
                <a16:creationId xmlns:a16="http://schemas.microsoft.com/office/drawing/2014/main" id="{4BC1715C-0A04-7B64-AD34-B32F8CCB9F82}"/>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EE9A09DB-0452-450B-8003-FD14F5640153}"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608034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1/11/2026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4430D4EF-3608-44A0-B8FF-05DD41E13A62}" type="slidenum">
              <a:rPr lang="en-US" smtClean="0"/>
              <a:t>‹#›</a:t>
            </a:fld>
            <a:endParaRPr lang="en-US"/>
          </a:p>
        </p:txBody>
      </p:sp>
    </p:spTree>
    <p:extLst>
      <p:ext uri="{BB962C8B-B14F-4D97-AF65-F5344CB8AC3E}">
        <p14:creationId xmlns:p14="http://schemas.microsoft.com/office/powerpoint/2010/main" val="1393942011"/>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49363" y="1279525"/>
            <a:ext cx="4603750" cy="3452813"/>
          </a:xfrm>
        </p:spPr>
        <p:txBody>
          <a:bodyPr/>
          <a:lstStyle/>
          <a:p>
            <a:endParaRPr lang="en-US"/>
          </a:p>
        </p:txBody>
      </p:sp>
      <p:sp>
        <p:nvSpPr>
          <p:cNvPr id="3" name="Notes Placeholder 2"/>
          <p:cNvSpPr>
            <a:spLocks noGrp="1"/>
          </p:cNvSpPr>
          <p:nvPr>
            <p:ph type="body" idx="1"/>
          </p:nvPr>
        </p:nvSpPr>
        <p:spPr/>
        <p:txBody>
          <a:bodyPr/>
          <a:lstStyle/>
          <a:p>
            <a:r>
              <a:rPr lang="en-US" b="0" dirty="0"/>
              <a:t>From: Jeremiah Cox, SW 84</a:t>
            </a:r>
            <a:r>
              <a:rPr lang="en-US" b="0" baseline="30000" dirty="0"/>
              <a:t>th</a:t>
            </a:r>
            <a:r>
              <a:rPr lang="en-US" b="0" dirty="0"/>
              <a:t> Street Church of Christ; December 28, 2025</a:t>
            </a:r>
          </a:p>
          <a:p>
            <a:endParaRPr lang="en-US" b="0" dirty="0"/>
          </a:p>
          <a:p>
            <a:r>
              <a:rPr lang="en-US" b="1" dirty="0"/>
              <a:t>Hebrews 11:4-7 – “By faith Abel</a:t>
            </a:r>
            <a:r>
              <a:rPr lang="en-US" dirty="0"/>
              <a:t> offered to God a more acceptable sacrifice than Cain, through which he was commended as righteous, God commending him by accepting his gifts. And through his faith, though he died, he still speaks. 5 </a:t>
            </a:r>
            <a:r>
              <a:rPr lang="en-US" b="1" dirty="0"/>
              <a:t>By faith Enoch</a:t>
            </a:r>
            <a:r>
              <a:rPr lang="en-US" dirty="0"/>
              <a:t> was taken up so that he should not see death, and he was not found, because God had taken him. Now before he was taken he was commended as having pleased God. 6 And without faith it is impossible to please him, for whoever would draw near to God must believe that he exists and that he rewards those who seek him. 7 </a:t>
            </a:r>
            <a:r>
              <a:rPr lang="en-US" b="1" dirty="0"/>
              <a:t>By faith Noah</a:t>
            </a:r>
            <a:r>
              <a:rPr lang="en-US" dirty="0"/>
              <a:t>, being warned by God concerning events as yet unseen, in reverent fear constructed an ark for the saving of his household. By this he condemned the world and became an heir of the righteousness that comes by faith.” ESV</a:t>
            </a:r>
          </a:p>
        </p:txBody>
      </p:sp>
      <p:sp>
        <p:nvSpPr>
          <p:cNvPr id="4" name="Slide Number Placeholder 3"/>
          <p:cNvSpPr>
            <a:spLocks noGrp="1"/>
          </p:cNvSpPr>
          <p:nvPr>
            <p:ph type="sldNum" sz="quarter" idx="5"/>
          </p:nvPr>
        </p:nvSpPr>
        <p:spPr/>
        <p:txBody>
          <a:bodyPr/>
          <a:lstStyle/>
          <a:p>
            <a:fld id="{4430D4EF-3608-44A0-B8FF-05DD41E13A62}" type="slidenum">
              <a:rPr lang="en-US" smtClean="0"/>
              <a:t>1</a:t>
            </a:fld>
            <a:endParaRPr lang="en-US"/>
          </a:p>
        </p:txBody>
      </p:sp>
      <p:sp>
        <p:nvSpPr>
          <p:cNvPr id="5" name="Date Placeholder 4">
            <a:extLst>
              <a:ext uri="{FF2B5EF4-FFF2-40B4-BE49-F238E27FC236}">
                <a16:creationId xmlns:a16="http://schemas.microsoft.com/office/drawing/2014/main" id="{87783429-D6CE-C541-3347-48764C613D43}"/>
              </a:ext>
            </a:extLst>
          </p:cNvPr>
          <p:cNvSpPr>
            <a:spLocks noGrp="1"/>
          </p:cNvSpPr>
          <p:nvPr>
            <p:ph type="dt" idx="1"/>
          </p:nvPr>
        </p:nvSpPr>
        <p:spPr/>
        <p:txBody>
          <a:bodyPr/>
          <a:lstStyle/>
          <a:p>
            <a:r>
              <a:rPr lang="en-US"/>
              <a:t>1/11/2026 am</a:t>
            </a:r>
          </a:p>
        </p:txBody>
      </p:sp>
      <p:sp>
        <p:nvSpPr>
          <p:cNvPr id="6" name="Footer Placeholder 5">
            <a:extLst>
              <a:ext uri="{FF2B5EF4-FFF2-40B4-BE49-F238E27FC236}">
                <a16:creationId xmlns:a16="http://schemas.microsoft.com/office/drawing/2014/main" id="{2CFEFF7E-60C4-0C16-CA43-2BD6D616E1B5}"/>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0600923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b="1" dirty="0"/>
              <a:t>Hebrews 11:4-7 – “</a:t>
            </a:r>
            <a:r>
              <a:rPr lang="en-US" b="0" dirty="0"/>
              <a:t>By faith Abel offered to God a more acceptable sacrifice than Cain</a:t>
            </a:r>
            <a:r>
              <a:rPr lang="en-US" dirty="0"/>
              <a:t>, through which he was commended as righteous, God commending him by accepting his gifts. And through his faith, though he died, he still speaks. 5 </a:t>
            </a:r>
            <a:r>
              <a:rPr lang="en-US" b="0" dirty="0"/>
              <a:t>By faith Enoch was taken up so that he should not see death</a:t>
            </a:r>
            <a:r>
              <a:rPr lang="en-US" dirty="0"/>
              <a:t>, and he was not found, because God had taken him. Now before he was taken </a:t>
            </a:r>
            <a:r>
              <a:rPr lang="en-US" b="0" dirty="0"/>
              <a:t>he was commended as having pleased God</a:t>
            </a:r>
            <a:r>
              <a:rPr lang="en-US" dirty="0"/>
              <a:t>. 6 And without faith it is impossible to please him, for whoever would draw near to God must believe that he exists and that he rewards those who seek him. 7 </a:t>
            </a:r>
            <a:r>
              <a:rPr lang="en-US" b="1" dirty="0"/>
              <a:t>By faith Noah</a:t>
            </a:r>
            <a:r>
              <a:rPr lang="en-US" dirty="0"/>
              <a:t>, being warned by God concerning events as yet unseen, </a:t>
            </a:r>
            <a:r>
              <a:rPr lang="en-US" b="0" dirty="0"/>
              <a:t>in reverent fear</a:t>
            </a:r>
            <a:r>
              <a:rPr lang="en-US" dirty="0"/>
              <a:t> constructed an ark </a:t>
            </a:r>
            <a:r>
              <a:rPr lang="en-US" b="1" dirty="0"/>
              <a:t>for the saving of his household</a:t>
            </a:r>
            <a:r>
              <a:rPr lang="en-US" dirty="0"/>
              <a:t>. By this he condemned the world and became an heir of the righteousness that comes by faith.” ESV</a:t>
            </a:r>
          </a:p>
          <a:p>
            <a:endParaRPr lang="en-US" dirty="0"/>
          </a:p>
          <a:p>
            <a:r>
              <a:rPr lang="en-US" b="1" dirty="0"/>
              <a:t>I Peter 3:20</a:t>
            </a:r>
            <a:r>
              <a:rPr lang="en-US" dirty="0"/>
              <a:t> – “because they formerly did not obey, when God's patience waited in the days of Noah, while the ark was being prepared, in which a few, that is, eight persons, were </a:t>
            </a:r>
            <a:r>
              <a:rPr lang="en-US" b="1" dirty="0"/>
              <a:t>brought safely through water</a:t>
            </a:r>
            <a:r>
              <a:rPr lang="en-US" dirty="0"/>
              <a:t>.” ESV</a:t>
            </a:r>
          </a:p>
          <a:p>
            <a:endParaRPr lang="en-US" dirty="0"/>
          </a:p>
          <a:p>
            <a:r>
              <a:rPr lang="en-US" b="1" dirty="0"/>
              <a:t>Joshua 24:15</a:t>
            </a:r>
            <a:r>
              <a:rPr lang="en-US" dirty="0"/>
              <a:t> – “And if it is evil in your eyes to serve the Lord, choose this day whom you will serve, whether the gods your fathers served in the region beyond the River, or the gods of the Amorites in whose land you dwell. But as for me and my house, </a:t>
            </a:r>
            <a:r>
              <a:rPr lang="en-US" b="1" dirty="0"/>
              <a:t>we will serve the Lord</a:t>
            </a:r>
            <a:r>
              <a:rPr lang="en-US" dirty="0"/>
              <a:t>.“ ESV</a:t>
            </a:r>
          </a:p>
          <a:p>
            <a:endParaRPr lang="en-US" dirty="0"/>
          </a:p>
          <a:p>
            <a:r>
              <a:rPr lang="en-US" b="1" dirty="0"/>
              <a:t>Matthew 5:13-16</a:t>
            </a:r>
            <a:r>
              <a:rPr lang="en-US" dirty="0"/>
              <a:t> – “13 You are the salt of the earth, but if salt has lost its taste, how shall its saltiness be restored? It is no longer good for anything except to be thrown out and trampled under people's feet. 14 You are the light of the world. A city set on a hill cannot be hidden. 15 Nor do people light a lamp and put it under a basket, but on a stand, and it gives light to all in the house.  16 In the same way, </a:t>
            </a:r>
            <a:r>
              <a:rPr lang="en-US" b="1" dirty="0"/>
              <a:t>let your light shine</a:t>
            </a:r>
            <a:r>
              <a:rPr lang="en-US" dirty="0"/>
              <a:t> before others, so that they may see your good works and give glory to your Father who is in heaven.” ESV</a:t>
            </a:r>
          </a:p>
          <a:p>
            <a:endParaRPr lang="en-US" dirty="0"/>
          </a:p>
          <a:p>
            <a:r>
              <a:rPr lang="en-US" b="1" dirty="0"/>
              <a:t>I Peter 2:11-12</a:t>
            </a:r>
            <a:r>
              <a:rPr lang="en-US" dirty="0"/>
              <a:t> – “11 Beloved, I urge you as sojourners and exiles to abstain from the passions of the flesh, which wage war against your soul. 12  Keep your conduct among the Gentiles honorable, so that when they speak against you as evildoers, they may </a:t>
            </a:r>
            <a:r>
              <a:rPr lang="en-US" b="1" dirty="0"/>
              <a:t>see your good deeds</a:t>
            </a:r>
            <a:r>
              <a:rPr lang="en-US" dirty="0"/>
              <a:t> and glorify God on the day of visitation.” ESV</a:t>
            </a:r>
          </a:p>
          <a:p>
            <a:endParaRPr lang="en-US" dirty="0"/>
          </a:p>
          <a:p>
            <a:r>
              <a:rPr lang="en-US" b="1" dirty="0"/>
              <a:t>II Corinthians 7:10</a:t>
            </a:r>
            <a:r>
              <a:rPr lang="en-US" dirty="0"/>
              <a:t> – “For godly grief produces a repentance that leads to </a:t>
            </a:r>
            <a:r>
              <a:rPr lang="en-US" b="1" dirty="0"/>
              <a:t>salvation without regret</a:t>
            </a:r>
            <a:r>
              <a:rPr lang="en-US" dirty="0"/>
              <a:t>, whereas worldly grief produces death.” ESV</a:t>
            </a:r>
          </a:p>
          <a:p>
            <a:endParaRPr lang="en-US" dirty="0"/>
          </a:p>
        </p:txBody>
      </p:sp>
      <p:sp>
        <p:nvSpPr>
          <p:cNvPr id="4" name="Slide Number Placeholder 3"/>
          <p:cNvSpPr>
            <a:spLocks noGrp="1"/>
          </p:cNvSpPr>
          <p:nvPr>
            <p:ph type="sldNum" sz="quarter" idx="5"/>
          </p:nvPr>
        </p:nvSpPr>
        <p:spPr/>
        <p:txBody>
          <a:bodyPr/>
          <a:lstStyle/>
          <a:p>
            <a:fld id="{4430D4EF-3608-44A0-B8FF-05DD41E13A62}" type="slidenum">
              <a:rPr lang="en-US" smtClean="0"/>
              <a:t>10</a:t>
            </a:fld>
            <a:endParaRPr lang="en-US"/>
          </a:p>
        </p:txBody>
      </p:sp>
      <p:sp>
        <p:nvSpPr>
          <p:cNvPr id="5" name="Date Placeholder 4">
            <a:extLst>
              <a:ext uri="{FF2B5EF4-FFF2-40B4-BE49-F238E27FC236}">
                <a16:creationId xmlns:a16="http://schemas.microsoft.com/office/drawing/2014/main" id="{EC80B025-FAA3-F417-1050-4D6CC3139729}"/>
              </a:ext>
            </a:extLst>
          </p:cNvPr>
          <p:cNvSpPr>
            <a:spLocks noGrp="1"/>
          </p:cNvSpPr>
          <p:nvPr>
            <p:ph type="dt" idx="1"/>
          </p:nvPr>
        </p:nvSpPr>
        <p:spPr/>
        <p:txBody>
          <a:bodyPr/>
          <a:lstStyle/>
          <a:p>
            <a:r>
              <a:rPr lang="en-US"/>
              <a:t>1/11/2026 am</a:t>
            </a:r>
          </a:p>
        </p:txBody>
      </p:sp>
      <p:sp>
        <p:nvSpPr>
          <p:cNvPr id="6" name="Footer Placeholder 5">
            <a:extLst>
              <a:ext uri="{FF2B5EF4-FFF2-40B4-BE49-F238E27FC236}">
                <a16:creationId xmlns:a16="http://schemas.microsoft.com/office/drawing/2014/main" id="{5EF604A6-1CB5-474E-29A8-ED9BF21B4374}"/>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1548336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1:21</a:t>
            </a:r>
            <a:r>
              <a:rPr lang="en-US" b="0" dirty="0"/>
              <a:t> – “Therefore put away all filthiness and rampant wickedness and </a:t>
            </a:r>
            <a:r>
              <a:rPr lang="en-US" b="1" dirty="0"/>
              <a:t>receive with meekness the implanted word, which is able to save your souls</a:t>
            </a:r>
            <a:r>
              <a:rPr lang="en-US" b="0" dirty="0"/>
              <a:t>.”</a:t>
            </a:r>
          </a:p>
          <a:p>
            <a:endParaRPr lang="en-US" b="0" dirty="0"/>
          </a:p>
          <a:p>
            <a:r>
              <a:rPr lang="en-US" b="1" dirty="0"/>
              <a:t>1 John 3:23-24</a:t>
            </a:r>
            <a:r>
              <a:rPr lang="en-US" b="0" dirty="0"/>
              <a:t> – “23 And this is his commandment, </a:t>
            </a:r>
            <a:r>
              <a:rPr lang="en-US" b="1" dirty="0"/>
              <a:t>that we believe in the name of his Son Jesus Christ</a:t>
            </a:r>
            <a:r>
              <a:rPr lang="en-US" b="0" dirty="0"/>
              <a:t> and love one another, just as he has commanded us. 24 Whoever keeps his commandments abides in him, and he in them. And by this we know that he abides in us, by the Spirit whom he has given us.”</a:t>
            </a:r>
          </a:p>
          <a:p>
            <a:endParaRPr lang="en-US" b="0" dirty="0"/>
          </a:p>
          <a:p>
            <a:pPr defTabSz="1162267"/>
            <a:r>
              <a:rPr lang="en-US" b="1" dirty="0"/>
              <a:t>Acts 3:19</a:t>
            </a:r>
            <a:r>
              <a:rPr lang="en-US" b="0" dirty="0"/>
              <a:t> – “</a:t>
            </a:r>
            <a:r>
              <a:rPr lang="en-US" b="1" dirty="0"/>
              <a:t>Repent therefore, and turn again, that your sins may be blotted out</a:t>
            </a:r>
            <a:r>
              <a:rPr lang="en-US" b="0" dirty="0"/>
              <a:t>”</a:t>
            </a:r>
          </a:p>
        </p:txBody>
      </p:sp>
      <p:sp>
        <p:nvSpPr>
          <p:cNvPr id="4" name="Slide Number Placeholder 3"/>
          <p:cNvSpPr>
            <a:spLocks noGrp="1"/>
          </p:cNvSpPr>
          <p:nvPr>
            <p:ph type="sldNum" sz="quarter" idx="5"/>
          </p:nvPr>
        </p:nvSpPr>
        <p:spPr/>
        <p:txBody>
          <a:bodyPr/>
          <a:lstStyle/>
          <a:p>
            <a:pPr defTabSz="6321026" fontAlgn="base">
              <a:spcBef>
                <a:spcPct val="0"/>
              </a:spcBef>
              <a:spcAft>
                <a:spcPct val="0"/>
              </a:spcAft>
              <a:defRPr/>
            </a:pPr>
            <a:fld id="{3AF42B02-11F3-4BD2-B2E3-53F42D06C240}" type="slidenum">
              <a:rPr lang="en-US" altLang="en-US" sz="8400">
                <a:solidFill>
                  <a:prstClr val="black"/>
                </a:solidFill>
                <a:latin typeface="Arial" panose="020B0604020202020204" pitchFamily="34" charset="0"/>
              </a:rPr>
              <a:pPr defTabSz="6321026" fontAlgn="base">
                <a:spcBef>
                  <a:spcPct val="0"/>
                </a:spcBef>
                <a:spcAft>
                  <a:spcPct val="0"/>
                </a:spcAft>
                <a:defRPr/>
              </a:pPr>
              <a:t>11</a:t>
            </a:fld>
            <a:endParaRPr lang="en-US" altLang="en-US" sz="84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6321026" fontAlgn="base">
              <a:spcBef>
                <a:spcPct val="0"/>
              </a:spcBef>
              <a:spcAft>
                <a:spcPct val="0"/>
              </a:spcAft>
              <a:defRPr/>
            </a:pPr>
            <a:r>
              <a:rPr lang="en-US" altLang="en-US" sz="8400">
                <a:solidFill>
                  <a:prstClr val="black"/>
                </a:solidFill>
                <a:latin typeface="Arial" panose="020B0604020202020204" pitchFamily="34" charset="0"/>
              </a:rPr>
              <a:t>1/11/2026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6321026" fontAlgn="base">
              <a:spcBef>
                <a:spcPct val="0"/>
              </a:spcBef>
              <a:spcAft>
                <a:spcPct val="0"/>
              </a:spcAft>
              <a:defRPr/>
            </a:pPr>
            <a:r>
              <a:rPr lang="en-US" altLang="en-US" sz="84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36224942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10:9-10</a:t>
            </a:r>
            <a:r>
              <a:rPr lang="en-US" b="0" dirty="0"/>
              <a:t> – “9 because, if you confess with your mouth that Jesus is Lord and believe in your heart that God raised him from the dead, you will be saved. 10 For with the heart one believes and is justified, and </a:t>
            </a:r>
            <a:r>
              <a:rPr lang="en-US" b="1" dirty="0"/>
              <a:t>with the mouth one confesses and is saved</a:t>
            </a:r>
            <a:r>
              <a:rPr lang="en-US" b="0" dirty="0"/>
              <a:t>.”</a:t>
            </a:r>
          </a:p>
          <a:p>
            <a:endParaRPr lang="en-US" b="0" dirty="0"/>
          </a:p>
          <a:p>
            <a:r>
              <a:rPr lang="en-US" b="1" dirty="0"/>
              <a:t>Acts 2:38</a:t>
            </a:r>
            <a:r>
              <a:rPr lang="en-US" b="0" dirty="0"/>
              <a:t> – “And Peter said to them, ‘</a:t>
            </a:r>
            <a:r>
              <a:rPr lang="en-US" b="1" dirty="0"/>
              <a:t>Repent and be baptized every one of you</a:t>
            </a:r>
            <a:r>
              <a:rPr lang="en-US" b="0" dirty="0"/>
              <a:t> in the name of Jesus Christ for the forgiveness of your sins, and you will receive the gift of the Holy Spirit.’”</a:t>
            </a:r>
          </a:p>
          <a:p>
            <a:endParaRPr lang="en-US" dirty="0"/>
          </a:p>
          <a:p>
            <a:pPr defTabSz="5838909">
              <a:defRPr/>
            </a:pPr>
            <a:r>
              <a:rPr lang="en-US" b="1" dirty="0"/>
              <a:t>I Corinthians 15:1-2</a:t>
            </a:r>
            <a:r>
              <a:rPr lang="en-US" b="0" dirty="0"/>
              <a:t> – “1 Now I would remind you, brothers, of the gospel I preached to you, which you received, in which you stand 2 and by which you are being saved, </a:t>
            </a:r>
            <a:r>
              <a:rPr lang="en-US" b="1" dirty="0"/>
              <a:t>if you hold fast to the word I preached to you – unless you believed in vain</a:t>
            </a:r>
            <a:r>
              <a:rPr lang="en-US" b="0" dirty="0"/>
              <a:t>.”</a:t>
            </a:r>
          </a:p>
        </p:txBody>
      </p:sp>
      <p:sp>
        <p:nvSpPr>
          <p:cNvPr id="4" name="Slide Number Placeholder 3"/>
          <p:cNvSpPr>
            <a:spLocks noGrp="1"/>
          </p:cNvSpPr>
          <p:nvPr>
            <p:ph type="sldNum" sz="quarter" idx="5"/>
          </p:nvPr>
        </p:nvSpPr>
        <p:spPr/>
        <p:txBody>
          <a:bodyPr/>
          <a:lstStyle/>
          <a:p>
            <a:pPr defTabSz="6321026" fontAlgn="base">
              <a:spcBef>
                <a:spcPct val="0"/>
              </a:spcBef>
              <a:spcAft>
                <a:spcPct val="0"/>
              </a:spcAft>
              <a:defRPr/>
            </a:pPr>
            <a:fld id="{3AF42B02-11F3-4BD2-B2E3-53F42D06C240}" type="slidenum">
              <a:rPr lang="en-US" altLang="en-US" sz="8400">
                <a:solidFill>
                  <a:prstClr val="black"/>
                </a:solidFill>
                <a:latin typeface="Arial" panose="020B0604020202020204" pitchFamily="34" charset="0"/>
              </a:rPr>
              <a:pPr defTabSz="6321026" fontAlgn="base">
                <a:spcBef>
                  <a:spcPct val="0"/>
                </a:spcBef>
                <a:spcAft>
                  <a:spcPct val="0"/>
                </a:spcAft>
                <a:defRPr/>
              </a:pPr>
              <a:t>12</a:t>
            </a:fld>
            <a:endParaRPr lang="en-US" altLang="en-US" sz="8400">
              <a:solidFill>
                <a:prstClr val="black"/>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6321026" fontAlgn="base">
              <a:spcBef>
                <a:spcPct val="0"/>
              </a:spcBef>
              <a:spcAft>
                <a:spcPct val="0"/>
              </a:spcAft>
              <a:defRPr/>
            </a:pPr>
            <a:r>
              <a:rPr lang="en-US" altLang="en-US" sz="8400">
                <a:solidFill>
                  <a:prstClr val="black"/>
                </a:solidFill>
                <a:latin typeface="Arial" panose="020B0604020202020204" pitchFamily="34" charset="0"/>
              </a:rPr>
              <a:t>1/11/2026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6321026" fontAlgn="base">
              <a:spcBef>
                <a:spcPct val="0"/>
              </a:spcBef>
              <a:spcAft>
                <a:spcPct val="0"/>
              </a:spcAft>
              <a:defRPr/>
            </a:pPr>
            <a:r>
              <a:rPr lang="en-US" altLang="en-US" sz="8400">
                <a:solidFill>
                  <a:prstClr val="black"/>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b="1" dirty="0"/>
              <a:t>Hebrews 11:4-7 – “By faith Abel</a:t>
            </a:r>
            <a:r>
              <a:rPr lang="en-US" dirty="0"/>
              <a:t> offered to God a more acceptable sacrifice than Cain, through which he was commended as righteous, God commending him by accepting his gifts. And through his faith, though he died, he still speaks. 5 </a:t>
            </a:r>
            <a:r>
              <a:rPr lang="en-US" b="0" dirty="0"/>
              <a:t>By faith Enoch</a:t>
            </a:r>
            <a:r>
              <a:rPr lang="en-US" dirty="0"/>
              <a:t> was taken up so that he should not see death, and he was not found, because God had taken him. Now before he was taken he was commended as having pleased God. 6 And without faith it is impossible to please him, for whoever would draw near to God must believe that he exists and that he rewards those who seek him. 7 </a:t>
            </a:r>
            <a:r>
              <a:rPr lang="en-US" b="0" dirty="0"/>
              <a:t>By faith Noah</a:t>
            </a:r>
            <a:r>
              <a:rPr lang="en-US" dirty="0"/>
              <a:t>, being warned by God concerning events as yet unseen, in reverent fear constructed an ark for the saving of his household. By this he condemned the world and became an heir of the righteousness that comes by faith.” ESV</a:t>
            </a:r>
          </a:p>
          <a:p>
            <a:endParaRPr lang="en-US" b="0" dirty="0"/>
          </a:p>
          <a:p>
            <a:r>
              <a:rPr lang="en-US" b="1" dirty="0"/>
              <a:t>Genesis 4:1-5</a:t>
            </a:r>
            <a:r>
              <a:rPr lang="en-US" b="0" dirty="0"/>
              <a:t> – “1</a:t>
            </a:r>
            <a:r>
              <a:rPr lang="en-US" dirty="0"/>
              <a:t> Now Adam knew Eve his wife, and she conceived and bore Cain, saying, “I have gotten a man with the help of the LORD.” 2 And again, she bore his brother Abel. Now Abel was a keeper of sheep, and Cain a worker of the ground. 3 In the course of time Cain brought to the LORD an offering of the fruit of the ground, 4 and Abel also brought of the firstborn of his flock and of their fat portions. And </a:t>
            </a:r>
            <a:r>
              <a:rPr lang="en-US" b="1" dirty="0"/>
              <a:t>the LORD had regard for Abel and his offering</a:t>
            </a:r>
            <a:r>
              <a:rPr lang="en-US" dirty="0"/>
              <a:t>, 5 but for Cain and his offering he had no regard. So Cain was very angry, and his face fell.” ESV</a:t>
            </a:r>
          </a:p>
          <a:p>
            <a:endParaRPr lang="en-US" dirty="0"/>
          </a:p>
          <a:p>
            <a:r>
              <a:rPr lang="en-US" b="1" dirty="0"/>
              <a:t>Romans 10:17</a:t>
            </a:r>
            <a:r>
              <a:rPr lang="en-US" dirty="0"/>
              <a:t> – “So </a:t>
            </a:r>
            <a:r>
              <a:rPr lang="en-US" b="1" dirty="0"/>
              <a:t>faith comes from hearing</a:t>
            </a:r>
            <a:r>
              <a:rPr lang="en-US" dirty="0"/>
              <a:t>, and hearing through the word of Christ.” ESV</a:t>
            </a:r>
          </a:p>
          <a:p>
            <a:endParaRPr lang="en-US" dirty="0"/>
          </a:p>
          <a:p>
            <a:r>
              <a:rPr lang="en-US" b="1" dirty="0"/>
              <a:t>Ephesians 2:10</a:t>
            </a:r>
            <a:r>
              <a:rPr lang="en-US" dirty="0"/>
              <a:t> – “For we are his workmanship, created in Christ Jesus for good works, which God prepared beforehand, that </a:t>
            </a:r>
            <a:r>
              <a:rPr lang="en-US" b="1" dirty="0"/>
              <a:t>we should walk in them</a:t>
            </a:r>
            <a:r>
              <a:rPr lang="en-US" dirty="0"/>
              <a:t>.” ESV</a:t>
            </a:r>
          </a:p>
          <a:p>
            <a:endParaRPr lang="en-US" dirty="0"/>
          </a:p>
          <a:p>
            <a:r>
              <a:rPr lang="en-US" b="1" dirty="0"/>
              <a:t>II Timothy 3:16-17</a:t>
            </a:r>
            <a:r>
              <a:rPr lang="en-US" dirty="0"/>
              <a:t> – “All Scripture is breathed out by God and profitable for teaching, for reproof, for correction, and for training in righteousness, 17 that the man of God may be complete, </a:t>
            </a:r>
            <a:r>
              <a:rPr lang="en-US" b="1" dirty="0"/>
              <a:t>equipped for every good work</a:t>
            </a:r>
            <a:r>
              <a:rPr lang="en-US" dirty="0"/>
              <a:t>” ESV</a:t>
            </a:r>
          </a:p>
        </p:txBody>
      </p:sp>
      <p:sp>
        <p:nvSpPr>
          <p:cNvPr id="4" name="Slide Number Placeholder 3"/>
          <p:cNvSpPr>
            <a:spLocks noGrp="1"/>
          </p:cNvSpPr>
          <p:nvPr>
            <p:ph type="sldNum" sz="quarter" idx="5"/>
          </p:nvPr>
        </p:nvSpPr>
        <p:spPr/>
        <p:txBody>
          <a:bodyPr/>
          <a:lstStyle/>
          <a:p>
            <a:fld id="{4430D4EF-3608-44A0-B8FF-05DD41E13A62}" type="slidenum">
              <a:rPr lang="en-US" smtClean="0"/>
              <a:t>2</a:t>
            </a:fld>
            <a:endParaRPr lang="en-US"/>
          </a:p>
        </p:txBody>
      </p:sp>
      <p:sp>
        <p:nvSpPr>
          <p:cNvPr id="5" name="Date Placeholder 4">
            <a:extLst>
              <a:ext uri="{FF2B5EF4-FFF2-40B4-BE49-F238E27FC236}">
                <a16:creationId xmlns:a16="http://schemas.microsoft.com/office/drawing/2014/main" id="{F2450DE5-E1BF-0BE7-D5BD-0324EFCEE4F1}"/>
              </a:ext>
            </a:extLst>
          </p:cNvPr>
          <p:cNvSpPr>
            <a:spLocks noGrp="1"/>
          </p:cNvSpPr>
          <p:nvPr>
            <p:ph type="dt" idx="1"/>
          </p:nvPr>
        </p:nvSpPr>
        <p:spPr/>
        <p:txBody>
          <a:bodyPr/>
          <a:lstStyle/>
          <a:p>
            <a:r>
              <a:rPr lang="en-US"/>
              <a:t>1/11/2026 am</a:t>
            </a:r>
          </a:p>
        </p:txBody>
      </p:sp>
      <p:sp>
        <p:nvSpPr>
          <p:cNvPr id="6" name="Footer Placeholder 5">
            <a:extLst>
              <a:ext uri="{FF2B5EF4-FFF2-40B4-BE49-F238E27FC236}">
                <a16:creationId xmlns:a16="http://schemas.microsoft.com/office/drawing/2014/main" id="{CD552DBF-41BD-B8FA-5279-A99A7CD65286}"/>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8050458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defTabSz="990511">
              <a:defRPr/>
            </a:pPr>
            <a:r>
              <a:rPr lang="en-US" b="1" dirty="0"/>
              <a:t>Hebrews 11:4-7 – “By faith Abel</a:t>
            </a:r>
            <a:r>
              <a:rPr lang="en-US" dirty="0"/>
              <a:t> offered to God a more acceptable sacrifice than Cain, through which he was commended as righteous, God commending him by accepting his gifts. And through his faith, though he died, he still speaks. 5 </a:t>
            </a:r>
            <a:r>
              <a:rPr lang="en-US" b="0" dirty="0"/>
              <a:t>By faith Enoch</a:t>
            </a:r>
            <a:r>
              <a:rPr lang="en-US" dirty="0"/>
              <a:t> was taken up so that he should not see death, and he was not found, because God had taken him. Now before he was taken he was commended as having pleased God. 6 And without faith it is impossible to please him, for whoever would draw near to God must believe that he exists and that he rewards those who seek him. 7 </a:t>
            </a:r>
            <a:r>
              <a:rPr lang="en-US" b="0" dirty="0"/>
              <a:t>By faith Noah</a:t>
            </a:r>
            <a:r>
              <a:rPr lang="en-US" dirty="0"/>
              <a:t>, being warned by God concerning events as yet unseen, in reverent fear constructed an ark for the saving of his household. By this he condemned the world and became an heir of the righteousness that comes by faith.” ESV</a:t>
            </a:r>
          </a:p>
          <a:p>
            <a:endParaRPr lang="en-US" b="0" dirty="0"/>
          </a:p>
          <a:p>
            <a:r>
              <a:rPr lang="en-US" b="1" dirty="0"/>
              <a:t>Genesis 4:4-5</a:t>
            </a:r>
            <a:r>
              <a:rPr lang="en-US" dirty="0"/>
              <a:t> – “and Abel also brought of the firstborn of his flock and of their fat portions. And </a:t>
            </a:r>
            <a:r>
              <a:rPr lang="en-US" b="1" dirty="0"/>
              <a:t>the Lord had regard</a:t>
            </a:r>
            <a:r>
              <a:rPr lang="en-US" dirty="0"/>
              <a:t> for Abel and his offering 5 but for Cain and his offering </a:t>
            </a:r>
            <a:r>
              <a:rPr lang="en-US" b="1" dirty="0"/>
              <a:t>he had no regard</a:t>
            </a:r>
            <a:r>
              <a:rPr lang="en-US" dirty="0"/>
              <a:t>. So Cain was very angry, and his face fell.” ESV</a:t>
            </a:r>
          </a:p>
          <a:p>
            <a:endParaRPr lang="en-US" dirty="0"/>
          </a:p>
          <a:p>
            <a:r>
              <a:rPr lang="en-US" b="1" dirty="0"/>
              <a:t>Romans 8:15-17</a:t>
            </a:r>
            <a:r>
              <a:rPr lang="en-US" dirty="0"/>
              <a:t> – “15 For you did not receive the spirit of slavery to fall back into fear, but you have received the Spirit of adoption as sons, by whom we cry, ‘Abba! Father!’ 16 </a:t>
            </a:r>
            <a:r>
              <a:rPr lang="en-US" b="1" dirty="0"/>
              <a:t>The Spirit himself bears witness</a:t>
            </a:r>
            <a:r>
              <a:rPr lang="en-US" dirty="0"/>
              <a:t> with our spirit that we are children of God, 17 and if children, then heirs – heirs of God and fellow heirs with Christ, provided we suffer with him in order that we may also be glorified with him.” ESV</a:t>
            </a:r>
          </a:p>
          <a:p>
            <a:endParaRPr lang="en-US" dirty="0"/>
          </a:p>
          <a:p>
            <a:r>
              <a:rPr lang="en-US" b="1" dirty="0"/>
              <a:t>Romans 8:2, 7, 9</a:t>
            </a:r>
            <a:r>
              <a:rPr lang="en-US" dirty="0"/>
              <a:t> – “2 For the law of the Spirit of life has </a:t>
            </a:r>
            <a:r>
              <a:rPr lang="en-US" b="1" dirty="0"/>
              <a:t>set you free in Christ Jesus</a:t>
            </a:r>
            <a:r>
              <a:rPr lang="en-US" dirty="0"/>
              <a:t> from the law of sin and death … 7 For the mind that is set on the flesh is </a:t>
            </a:r>
            <a:r>
              <a:rPr lang="en-US" b="1" dirty="0"/>
              <a:t>hostile to God</a:t>
            </a:r>
            <a:r>
              <a:rPr lang="en-US" dirty="0"/>
              <a:t>, for it </a:t>
            </a:r>
            <a:r>
              <a:rPr lang="en-US" b="1" dirty="0"/>
              <a:t>does not submit to God's law</a:t>
            </a:r>
            <a:r>
              <a:rPr lang="en-US" dirty="0"/>
              <a:t>; indeed, it cannot … 9</a:t>
            </a:r>
            <a:r>
              <a:rPr lang="en-US" b="1" dirty="0"/>
              <a:t> You</a:t>
            </a:r>
            <a:r>
              <a:rPr lang="en-US" dirty="0"/>
              <a:t>, however, </a:t>
            </a:r>
            <a:r>
              <a:rPr lang="en-US" b="1" dirty="0"/>
              <a:t>are</a:t>
            </a:r>
            <a:r>
              <a:rPr lang="en-US" dirty="0"/>
              <a:t> not in the flesh but </a:t>
            </a:r>
            <a:r>
              <a:rPr lang="en-US" b="1" dirty="0"/>
              <a:t>in the Spirit</a:t>
            </a:r>
            <a:r>
              <a:rPr lang="en-US" dirty="0"/>
              <a:t>, if in fact the Spirit of God dwells in you. Anyone who does not have the Spirit of Christ does not belong to him.” ESV</a:t>
            </a:r>
          </a:p>
          <a:p>
            <a:endParaRPr lang="en-US" dirty="0"/>
          </a:p>
          <a:p>
            <a:r>
              <a:rPr lang="en-US" b="1" dirty="0"/>
              <a:t>II Corinthians 13:5</a:t>
            </a:r>
            <a:r>
              <a:rPr lang="en-US" dirty="0"/>
              <a:t> – “</a:t>
            </a:r>
            <a:r>
              <a:rPr lang="en-US" b="1" dirty="0"/>
              <a:t>Examine yourselves</a:t>
            </a:r>
            <a:r>
              <a:rPr lang="en-US" dirty="0"/>
              <a:t>, to see whether you are in the faith. Test yourselves. Or do you not realize this about yourselves, that Jesus Christ is in you? – unless indeed you fail to meet the test!” ESV</a:t>
            </a:r>
          </a:p>
          <a:p>
            <a:endParaRPr lang="en-US" dirty="0"/>
          </a:p>
        </p:txBody>
      </p:sp>
      <p:sp>
        <p:nvSpPr>
          <p:cNvPr id="4" name="Slide Number Placeholder 3"/>
          <p:cNvSpPr>
            <a:spLocks noGrp="1"/>
          </p:cNvSpPr>
          <p:nvPr>
            <p:ph type="sldNum" sz="quarter" idx="5"/>
          </p:nvPr>
        </p:nvSpPr>
        <p:spPr/>
        <p:txBody>
          <a:bodyPr/>
          <a:lstStyle/>
          <a:p>
            <a:fld id="{4430D4EF-3608-44A0-B8FF-05DD41E13A62}" type="slidenum">
              <a:rPr lang="en-US" smtClean="0"/>
              <a:t>3</a:t>
            </a:fld>
            <a:endParaRPr lang="en-US"/>
          </a:p>
        </p:txBody>
      </p:sp>
      <p:sp>
        <p:nvSpPr>
          <p:cNvPr id="5" name="Date Placeholder 4">
            <a:extLst>
              <a:ext uri="{FF2B5EF4-FFF2-40B4-BE49-F238E27FC236}">
                <a16:creationId xmlns:a16="http://schemas.microsoft.com/office/drawing/2014/main" id="{0531CE6E-BF46-7FF4-D8D2-6D991DD959C1}"/>
              </a:ext>
            </a:extLst>
          </p:cNvPr>
          <p:cNvSpPr>
            <a:spLocks noGrp="1"/>
          </p:cNvSpPr>
          <p:nvPr>
            <p:ph type="dt" idx="1"/>
          </p:nvPr>
        </p:nvSpPr>
        <p:spPr/>
        <p:txBody>
          <a:bodyPr/>
          <a:lstStyle/>
          <a:p>
            <a:r>
              <a:rPr lang="en-US"/>
              <a:t>1/11/2026 am</a:t>
            </a:r>
          </a:p>
        </p:txBody>
      </p:sp>
      <p:sp>
        <p:nvSpPr>
          <p:cNvPr id="6" name="Footer Placeholder 5">
            <a:extLst>
              <a:ext uri="{FF2B5EF4-FFF2-40B4-BE49-F238E27FC236}">
                <a16:creationId xmlns:a16="http://schemas.microsoft.com/office/drawing/2014/main" id="{956900AF-2132-CF24-4F09-A76B427E789B}"/>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8638977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defTabSz="990511">
              <a:defRPr/>
            </a:pPr>
            <a:r>
              <a:rPr lang="en-US" b="1" dirty="0"/>
              <a:t>Hebrews 11:4-7 – “By faith Abel offered to God a more acceptable sacrifice than Cain</a:t>
            </a:r>
            <a:r>
              <a:rPr lang="en-US" dirty="0"/>
              <a:t>, through which he was commended as righteous, God commending him by accepting his gifts. And through his faith, though he died, he still speaks. 5 </a:t>
            </a:r>
            <a:r>
              <a:rPr lang="en-US" b="0" dirty="0"/>
              <a:t>By faith Enoch</a:t>
            </a:r>
            <a:r>
              <a:rPr lang="en-US" dirty="0"/>
              <a:t> was taken up so that he should not see death, and he was not found, because God had taken him. Now before he was taken he was commended as having pleased God. 6 And without faith it is impossible to please him, for whoever would draw near to God must believe that he exists and that he rewards those who seek him. 7 </a:t>
            </a:r>
            <a:r>
              <a:rPr lang="en-US" b="0" dirty="0"/>
              <a:t>By faith Noah</a:t>
            </a:r>
            <a:r>
              <a:rPr lang="en-US" dirty="0"/>
              <a:t>, being warned by God concerning events as yet unseen, in reverent fear constructed an ark for the saving of his household. By this he condemned the world and became an heir of the righteousness that comes by faith.” ESV</a:t>
            </a:r>
          </a:p>
          <a:p>
            <a:endParaRPr lang="en-US" dirty="0"/>
          </a:p>
          <a:p>
            <a:r>
              <a:rPr lang="en-US" b="1" dirty="0"/>
              <a:t>Hebrews 11:1-2</a:t>
            </a:r>
            <a:r>
              <a:rPr lang="en-US" dirty="0"/>
              <a:t> – “1 Now faith is the assurance of things hoped for, the conviction of things not seen. 2 For by it </a:t>
            </a:r>
            <a:r>
              <a:rPr lang="en-US" b="1" dirty="0"/>
              <a:t>the people of old received their commendation</a:t>
            </a:r>
            <a:r>
              <a:rPr lang="en-US" dirty="0"/>
              <a:t>.” ESV</a:t>
            </a:r>
          </a:p>
          <a:p>
            <a:endParaRPr lang="en-US" dirty="0"/>
          </a:p>
          <a:p>
            <a:r>
              <a:rPr lang="en-US" b="1" dirty="0"/>
              <a:t>Hebrews 13:7, 17, 24</a:t>
            </a:r>
            <a:r>
              <a:rPr lang="en-US" dirty="0"/>
              <a:t> – “7 </a:t>
            </a:r>
            <a:r>
              <a:rPr lang="en-US" b="1" dirty="0"/>
              <a:t>Remember them that had the rule over you</a:t>
            </a:r>
            <a:r>
              <a:rPr lang="en-US" dirty="0"/>
              <a:t>, men that spake unto you the word of God; and considering the issue of their life, </a:t>
            </a:r>
            <a:r>
              <a:rPr lang="en-US" b="1" dirty="0"/>
              <a:t>imitate their faith</a:t>
            </a:r>
            <a:r>
              <a:rPr lang="en-US" dirty="0"/>
              <a:t> … 17 Obey them that have </a:t>
            </a:r>
            <a:r>
              <a:rPr lang="en-US" b="1" dirty="0"/>
              <a:t>the rule over you</a:t>
            </a:r>
            <a:r>
              <a:rPr lang="en-US" dirty="0"/>
              <a:t>, and submit (to them): for they watch in behalf of your souls, as they that shall give account; that they may do this with joy, and not with grief: for this (were) unprofitable for you … 24 Salute all them that have </a:t>
            </a:r>
            <a:r>
              <a:rPr lang="en-US" b="1" dirty="0"/>
              <a:t>the rule over you</a:t>
            </a:r>
            <a:r>
              <a:rPr lang="en-US" dirty="0"/>
              <a:t>, and all the saints. They of Italy salute you.” </a:t>
            </a:r>
            <a:r>
              <a:rPr lang="en-US" b="1" dirty="0"/>
              <a:t>ASV</a:t>
            </a:r>
          </a:p>
        </p:txBody>
      </p:sp>
      <p:sp>
        <p:nvSpPr>
          <p:cNvPr id="4" name="Slide Number Placeholder 3"/>
          <p:cNvSpPr>
            <a:spLocks noGrp="1"/>
          </p:cNvSpPr>
          <p:nvPr>
            <p:ph type="sldNum" sz="quarter" idx="5"/>
          </p:nvPr>
        </p:nvSpPr>
        <p:spPr/>
        <p:txBody>
          <a:bodyPr/>
          <a:lstStyle/>
          <a:p>
            <a:fld id="{4430D4EF-3608-44A0-B8FF-05DD41E13A62}" type="slidenum">
              <a:rPr lang="en-US" smtClean="0"/>
              <a:t>4</a:t>
            </a:fld>
            <a:endParaRPr lang="en-US"/>
          </a:p>
        </p:txBody>
      </p:sp>
      <p:sp>
        <p:nvSpPr>
          <p:cNvPr id="5" name="Date Placeholder 4">
            <a:extLst>
              <a:ext uri="{FF2B5EF4-FFF2-40B4-BE49-F238E27FC236}">
                <a16:creationId xmlns:a16="http://schemas.microsoft.com/office/drawing/2014/main" id="{D3057AD5-06B4-85E0-8369-78A1F947EED3}"/>
              </a:ext>
            </a:extLst>
          </p:cNvPr>
          <p:cNvSpPr>
            <a:spLocks noGrp="1"/>
          </p:cNvSpPr>
          <p:nvPr>
            <p:ph type="dt" idx="1"/>
          </p:nvPr>
        </p:nvSpPr>
        <p:spPr/>
        <p:txBody>
          <a:bodyPr/>
          <a:lstStyle/>
          <a:p>
            <a:r>
              <a:rPr lang="en-US"/>
              <a:t>1/11/2026 am</a:t>
            </a:r>
          </a:p>
        </p:txBody>
      </p:sp>
      <p:sp>
        <p:nvSpPr>
          <p:cNvPr id="6" name="Footer Placeholder 5">
            <a:extLst>
              <a:ext uri="{FF2B5EF4-FFF2-40B4-BE49-F238E27FC236}">
                <a16:creationId xmlns:a16="http://schemas.microsoft.com/office/drawing/2014/main" id="{2DC3B7A4-3746-C021-82BD-FFB0D9F8CA42}"/>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0095270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b="1" dirty="0"/>
              <a:t>Hebrews 11:4-7 – “</a:t>
            </a:r>
            <a:r>
              <a:rPr lang="en-US" b="0" dirty="0"/>
              <a:t>By faith Abel offered to God a more acceptable sacrifice than Cain</a:t>
            </a:r>
            <a:r>
              <a:rPr lang="en-US" dirty="0"/>
              <a:t>, through which he was commended as righteous, God commending him by accepting his gifts. And through his faith, though he died, he still speaks. 5 </a:t>
            </a:r>
            <a:r>
              <a:rPr lang="en-US" b="1" dirty="0"/>
              <a:t>By faith Enoch was taken up so that he should not see death</a:t>
            </a:r>
            <a:r>
              <a:rPr lang="en-US" dirty="0"/>
              <a:t>, and he was not found, because God had taken him. Now before he was taken he was commended as having pleased God. 6 And without faith it is impossible to please him, for whoever would draw near to God must believe that he exists and that he rewards those who seek him. 7 </a:t>
            </a:r>
            <a:r>
              <a:rPr lang="en-US" b="0" dirty="0"/>
              <a:t>By faith Noah</a:t>
            </a:r>
            <a:r>
              <a:rPr lang="en-US" dirty="0"/>
              <a:t>, being warned by God concerning events as yet unseen, in reverent fear constructed an ark for the saving of his household. By this he condemned the world and became an heir of the righteousness that comes by faith.” ESV</a:t>
            </a:r>
          </a:p>
          <a:p>
            <a:endParaRPr lang="en-US" b="0" dirty="0"/>
          </a:p>
          <a:p>
            <a:r>
              <a:rPr lang="en-US" b="1" dirty="0"/>
              <a:t>Genesis 5:21-24</a:t>
            </a:r>
            <a:r>
              <a:rPr lang="en-US" dirty="0"/>
              <a:t> – “21 When Enoch had lived 65 years, he fathered Methuselah. 22 </a:t>
            </a:r>
            <a:r>
              <a:rPr lang="en-US" b="1" dirty="0"/>
              <a:t>Enoch walked with God</a:t>
            </a:r>
            <a:r>
              <a:rPr lang="en-US" dirty="0"/>
              <a:t> after he fathered Methuselah 300 years and had other sons and daughters. 23 Thus all the days of Enoch were 365 years. 24 Enoch walked with God, and he was not, for God took him.” ESV</a:t>
            </a:r>
          </a:p>
          <a:p>
            <a:endParaRPr lang="en-US" dirty="0"/>
          </a:p>
          <a:p>
            <a:r>
              <a:rPr lang="en-US" b="1" dirty="0"/>
              <a:t>Acts 17:30-31</a:t>
            </a:r>
            <a:r>
              <a:rPr lang="en-US" dirty="0"/>
              <a:t> – “30 The times of ignorance God overlooked, but now </a:t>
            </a:r>
            <a:r>
              <a:rPr lang="en-US" b="1" dirty="0"/>
              <a:t>he commands all people everywhere to repent</a:t>
            </a:r>
            <a:r>
              <a:rPr lang="en-US" dirty="0"/>
              <a:t>, 31 because he has fixed a day on which he will judge the world in righteousness by a man whom he has appointed; and of this he has given assurance to all by raising him from the dead.” ESV</a:t>
            </a:r>
          </a:p>
          <a:p>
            <a:endParaRPr lang="en-US" dirty="0"/>
          </a:p>
          <a:p>
            <a:r>
              <a:rPr lang="en-US" b="1" dirty="0"/>
              <a:t>Matthew 21:28-32</a:t>
            </a:r>
            <a:r>
              <a:rPr lang="en-US" dirty="0"/>
              <a:t> – “28 What do you think? A man had two sons. And he went to the first and said, 'Son, go and work in the vineyard today.' 29 And he answered, 'I will not,' but afterward he changed his mind and went. 30 And he went to the other son and said the same. And he answered, 'I go, sir,' but did not go. 31 </a:t>
            </a:r>
            <a:r>
              <a:rPr lang="en-US" b="1" dirty="0"/>
              <a:t>Which of the two did the will of his father</a:t>
            </a:r>
            <a:r>
              <a:rPr lang="en-US" dirty="0"/>
              <a:t>?" They said, ‘The first.’ Jesus said to them, ‘Truly, I say to you, the tax collectors and the prostitutes go into the kingdom of God before you. 32 For John came to you in the way of righteousness, and you did not believe him, but the tax collectors and the prostitutes believed him. And even when you saw it, you did not afterward change your minds and believe him.” ESV</a:t>
            </a:r>
          </a:p>
        </p:txBody>
      </p:sp>
      <p:sp>
        <p:nvSpPr>
          <p:cNvPr id="4" name="Slide Number Placeholder 3"/>
          <p:cNvSpPr>
            <a:spLocks noGrp="1"/>
          </p:cNvSpPr>
          <p:nvPr>
            <p:ph type="sldNum" sz="quarter" idx="5"/>
          </p:nvPr>
        </p:nvSpPr>
        <p:spPr/>
        <p:txBody>
          <a:bodyPr/>
          <a:lstStyle/>
          <a:p>
            <a:fld id="{4430D4EF-3608-44A0-B8FF-05DD41E13A62}" type="slidenum">
              <a:rPr lang="en-US" smtClean="0"/>
              <a:t>5</a:t>
            </a:fld>
            <a:endParaRPr lang="en-US"/>
          </a:p>
        </p:txBody>
      </p:sp>
      <p:sp>
        <p:nvSpPr>
          <p:cNvPr id="5" name="Date Placeholder 4">
            <a:extLst>
              <a:ext uri="{FF2B5EF4-FFF2-40B4-BE49-F238E27FC236}">
                <a16:creationId xmlns:a16="http://schemas.microsoft.com/office/drawing/2014/main" id="{6997BD6E-1247-00B7-0285-D7C8FD1DF02C}"/>
              </a:ext>
            </a:extLst>
          </p:cNvPr>
          <p:cNvSpPr>
            <a:spLocks noGrp="1"/>
          </p:cNvSpPr>
          <p:nvPr>
            <p:ph type="dt" idx="1"/>
          </p:nvPr>
        </p:nvSpPr>
        <p:spPr/>
        <p:txBody>
          <a:bodyPr/>
          <a:lstStyle/>
          <a:p>
            <a:r>
              <a:rPr lang="en-US"/>
              <a:t>1/11/2026 am</a:t>
            </a:r>
          </a:p>
        </p:txBody>
      </p:sp>
      <p:sp>
        <p:nvSpPr>
          <p:cNvPr id="6" name="Footer Placeholder 5">
            <a:extLst>
              <a:ext uri="{FF2B5EF4-FFF2-40B4-BE49-F238E27FC236}">
                <a16:creationId xmlns:a16="http://schemas.microsoft.com/office/drawing/2014/main" id="{15AB6E0A-B946-9BA8-DC87-20594CF0A2EA}"/>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8677793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r>
              <a:rPr lang="en-US" b="1" dirty="0"/>
              <a:t>Hebrews 11:4-7 – “</a:t>
            </a:r>
            <a:r>
              <a:rPr lang="en-US" b="0" dirty="0"/>
              <a:t>By faith Abel offered to God a more acceptable sacrifice than Cain</a:t>
            </a:r>
            <a:r>
              <a:rPr lang="en-US" dirty="0"/>
              <a:t>, through which he was commended as righteous, God commending him by accepting his gifts. And through his faith, though he died, he still speaks. 5 </a:t>
            </a:r>
            <a:r>
              <a:rPr lang="en-US" b="1" dirty="0"/>
              <a:t>By faith Enoch was taken up so that he should not see death</a:t>
            </a:r>
            <a:r>
              <a:rPr lang="en-US" dirty="0"/>
              <a:t>, and he was not found, because God had taken him. Now before he was taken </a:t>
            </a:r>
            <a:r>
              <a:rPr lang="en-US" b="1" dirty="0"/>
              <a:t>he was commended as having pleased God</a:t>
            </a:r>
            <a:r>
              <a:rPr lang="en-US" dirty="0"/>
              <a:t>. 6 And without faith it is impossible to please him, for whoever would draw near to God must believe that he exists and that he rewards those who seek him. 7 </a:t>
            </a:r>
            <a:r>
              <a:rPr lang="en-US" b="0" dirty="0"/>
              <a:t>By faith Noah</a:t>
            </a:r>
            <a:r>
              <a:rPr lang="en-US" dirty="0"/>
              <a:t>, being warned by God concerning events as yet unseen, in reverent fear constructed an ark for the saving of his household. By this he condemned the world and became an heir of the righteousness that comes by faith.” ESV</a:t>
            </a:r>
          </a:p>
          <a:p>
            <a:endParaRPr lang="en-US" dirty="0"/>
          </a:p>
          <a:p>
            <a:r>
              <a:rPr lang="en-US" b="1" dirty="0"/>
              <a:t>Jude 14-15</a:t>
            </a:r>
            <a:r>
              <a:rPr lang="en-US" dirty="0"/>
              <a:t> – “14 It was also about these that </a:t>
            </a:r>
            <a:r>
              <a:rPr lang="en-US" b="1" dirty="0"/>
              <a:t>Enoch, the seventh from Adam, prophesied</a:t>
            </a:r>
            <a:r>
              <a:rPr lang="en-US" dirty="0"/>
              <a:t>, saying, ‘Behold, the Lord came with ten thousands of his holy ones, 15  to execute judgment on all and to convict all the ungodly of all their deeds of ungodliness that they have committed in such an ungodly way, and of all the harsh things that ungodly sinners have spoken against him.’“ ESV</a:t>
            </a:r>
          </a:p>
          <a:p>
            <a:endParaRPr lang="en-US" b="1" dirty="0"/>
          </a:p>
          <a:p>
            <a:r>
              <a:rPr lang="en-US" b="1" dirty="0"/>
              <a:t>NOTE</a:t>
            </a:r>
            <a:r>
              <a:rPr lang="en-US" dirty="0"/>
              <a:t>: This Enoch is not the same as Cain’s son (Genesis 4:17).</a:t>
            </a:r>
          </a:p>
          <a:p>
            <a:r>
              <a:rPr lang="en-US" b="1" dirty="0"/>
              <a:t>Genesis 4:17</a:t>
            </a:r>
            <a:r>
              <a:rPr lang="en-US" dirty="0"/>
              <a:t> – “Cain knew his wife, and she conceived and bore Enoch. When he built a city, he called the name of the city after the name of his son, Enoch.” ESV</a:t>
            </a:r>
          </a:p>
          <a:p>
            <a:endParaRPr lang="en-US" dirty="0"/>
          </a:p>
          <a:p>
            <a:r>
              <a:rPr lang="en-US" b="1" dirty="0"/>
              <a:t>Hebrews 10:35-36</a:t>
            </a:r>
            <a:r>
              <a:rPr lang="en-US" dirty="0"/>
              <a:t> – “35 Therefore do not throw away your confidence, which has a great reward. 36 For </a:t>
            </a:r>
            <a:r>
              <a:rPr lang="en-US" b="1" dirty="0"/>
              <a:t>you have need of endurance</a:t>
            </a:r>
            <a:r>
              <a:rPr lang="en-US" dirty="0"/>
              <a:t>, so that when you have done the will of God you may receive what is promised.” ESV</a:t>
            </a:r>
          </a:p>
          <a:p>
            <a:endParaRPr lang="en-US" dirty="0"/>
          </a:p>
          <a:p>
            <a:r>
              <a:rPr lang="en-US" b="1" dirty="0"/>
              <a:t>Matthew 10:27-28, 32-33</a:t>
            </a:r>
            <a:r>
              <a:rPr lang="en-US" dirty="0"/>
              <a:t> – “27 What I tell you in the dark, say in the light, and what you hear whispered, </a:t>
            </a:r>
            <a:r>
              <a:rPr lang="en-US" b="1" dirty="0"/>
              <a:t>proclaim on the housetops</a:t>
            </a:r>
            <a:r>
              <a:rPr lang="en-US" dirty="0"/>
              <a:t>.  28 And do not fear those who kill the body but cannot kill the soul. Rather fear him who can destroy both soul and body in hell … 32  So </a:t>
            </a:r>
            <a:r>
              <a:rPr lang="en-US" b="1" dirty="0"/>
              <a:t>everyone who acknowledges me before men, I also will acknowledge before my Father who is in heaven</a:t>
            </a:r>
            <a:r>
              <a:rPr lang="en-US" dirty="0"/>
              <a:t>,  33 but whoever denies me before men, I also will deny before my Father who is in heaven.” ESV</a:t>
            </a:r>
          </a:p>
          <a:p>
            <a:endParaRPr lang="en-US" dirty="0"/>
          </a:p>
          <a:p>
            <a:r>
              <a:rPr lang="en-US" b="1" dirty="0"/>
              <a:t>Acts 8:4-8</a:t>
            </a:r>
            <a:r>
              <a:rPr lang="en-US" dirty="0"/>
              <a:t> – “4 Now those who were scattered </a:t>
            </a:r>
            <a:r>
              <a:rPr lang="en-US" b="1" dirty="0"/>
              <a:t>went about preaching the word</a:t>
            </a:r>
            <a:r>
              <a:rPr lang="en-US" dirty="0"/>
              <a:t>. 5  Philip went down to the city of Samaria and proclaimed to them the Christ. 6  And the crowds with one accord paid attention to what was being said by Philip when they heard him and saw the signs that he did. 7 For unclean spirits came out of many who were possessed, crying with a loud voice, and many who were paralyzed or lame were healed. 8 So there was much joy in that city.” ESV</a:t>
            </a:r>
          </a:p>
        </p:txBody>
      </p:sp>
      <p:sp>
        <p:nvSpPr>
          <p:cNvPr id="4" name="Slide Number Placeholder 3"/>
          <p:cNvSpPr>
            <a:spLocks noGrp="1"/>
          </p:cNvSpPr>
          <p:nvPr>
            <p:ph type="sldNum" sz="quarter" idx="5"/>
          </p:nvPr>
        </p:nvSpPr>
        <p:spPr/>
        <p:txBody>
          <a:bodyPr/>
          <a:lstStyle/>
          <a:p>
            <a:fld id="{4430D4EF-3608-44A0-B8FF-05DD41E13A62}" type="slidenum">
              <a:rPr lang="en-US" smtClean="0"/>
              <a:t>6</a:t>
            </a:fld>
            <a:endParaRPr lang="en-US"/>
          </a:p>
        </p:txBody>
      </p:sp>
      <p:sp>
        <p:nvSpPr>
          <p:cNvPr id="5" name="Date Placeholder 4">
            <a:extLst>
              <a:ext uri="{FF2B5EF4-FFF2-40B4-BE49-F238E27FC236}">
                <a16:creationId xmlns:a16="http://schemas.microsoft.com/office/drawing/2014/main" id="{DE389D45-B0EC-5E83-B443-68A3A416A56B}"/>
              </a:ext>
            </a:extLst>
          </p:cNvPr>
          <p:cNvSpPr>
            <a:spLocks noGrp="1"/>
          </p:cNvSpPr>
          <p:nvPr>
            <p:ph type="dt" idx="1"/>
          </p:nvPr>
        </p:nvSpPr>
        <p:spPr/>
        <p:txBody>
          <a:bodyPr/>
          <a:lstStyle/>
          <a:p>
            <a:r>
              <a:rPr lang="en-US"/>
              <a:t>1/11/2026 am</a:t>
            </a:r>
          </a:p>
        </p:txBody>
      </p:sp>
      <p:sp>
        <p:nvSpPr>
          <p:cNvPr id="6" name="Footer Placeholder 5">
            <a:extLst>
              <a:ext uri="{FF2B5EF4-FFF2-40B4-BE49-F238E27FC236}">
                <a16:creationId xmlns:a16="http://schemas.microsoft.com/office/drawing/2014/main" id="{B497F54E-8155-A48B-9338-CB604D5A4552}"/>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1296672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pPr defTabSz="990511">
              <a:defRPr/>
            </a:pPr>
            <a:r>
              <a:rPr lang="en-US" b="1" dirty="0"/>
              <a:t>Hebrews 11:4-7 – “</a:t>
            </a:r>
            <a:r>
              <a:rPr lang="en-US" b="0" dirty="0"/>
              <a:t>By faith Abel offered to God a more acceptable sacrifice than Cain</a:t>
            </a:r>
            <a:r>
              <a:rPr lang="en-US" dirty="0"/>
              <a:t>, through which he was commended as righteous, God commending him by accepting his gifts. And through his faith, though he died, he still speaks. 5 </a:t>
            </a:r>
            <a:r>
              <a:rPr lang="en-US" b="1" dirty="0"/>
              <a:t>By faith Enoch was taken up so that he should not see death</a:t>
            </a:r>
            <a:r>
              <a:rPr lang="en-US" dirty="0"/>
              <a:t>, and he was not found, because God had taken him. Now before he was taken </a:t>
            </a:r>
            <a:r>
              <a:rPr lang="en-US" b="0" dirty="0"/>
              <a:t>he was commended as having pleased God</a:t>
            </a:r>
            <a:r>
              <a:rPr lang="en-US" dirty="0"/>
              <a:t>. 6 And without faith it is impossible to please him, for whoever would draw near to God must believe that he exists and that he rewards those who seek him. 7 </a:t>
            </a:r>
            <a:r>
              <a:rPr lang="en-US" b="0" dirty="0"/>
              <a:t>By faith Noah</a:t>
            </a:r>
            <a:r>
              <a:rPr lang="en-US" dirty="0"/>
              <a:t>, being warned by God concerning events as yet unseen, in reverent fear constructed an ark for the saving of his household. By this he condemned the world and became an heir of the righteousness that comes by faith.” ESV</a:t>
            </a:r>
          </a:p>
          <a:p>
            <a:endParaRPr lang="en-US" dirty="0"/>
          </a:p>
          <a:p>
            <a:r>
              <a:rPr lang="en-US" b="1" dirty="0"/>
              <a:t>Genesis 4:16-24</a:t>
            </a:r>
            <a:r>
              <a:rPr lang="en-US" dirty="0"/>
              <a:t> – “16 Then Cain went </a:t>
            </a:r>
            <a:r>
              <a:rPr lang="en-US" b="1" dirty="0"/>
              <a:t>away from the presence of the Lord</a:t>
            </a:r>
            <a:r>
              <a:rPr lang="en-US" dirty="0"/>
              <a:t> and settled in the land of Nod, east of Eden. 17 Cain knew his wife, and she conceived and bore </a:t>
            </a:r>
            <a:r>
              <a:rPr lang="en-US" b="1" dirty="0"/>
              <a:t>Enoch</a:t>
            </a:r>
            <a:r>
              <a:rPr lang="en-US" dirty="0"/>
              <a:t>. When he built a city, he called the name of the city after the name of his son, Enoch. 18 To Enoch was born Irad, and Irad fathered Mehujael, and Mehujael fathered Methushael, and Methushael fathered </a:t>
            </a:r>
            <a:r>
              <a:rPr lang="en-US" b="1" dirty="0"/>
              <a:t>Lamech</a:t>
            </a:r>
            <a:r>
              <a:rPr lang="en-US" dirty="0"/>
              <a:t>. 19 And Lamech took two wives. The name of the one was Adah, and the name of the other Zillah. 20 Adah bore Jabal; he was the father of those who dwell in tents and have livestock. 21 His brother's name was Jubal; he was the father of all those who play the lyre and pipe. 22 Zillah also bore Tubal-</a:t>
            </a:r>
            <a:r>
              <a:rPr lang="en-US" dirty="0" err="1"/>
              <a:t>cain</a:t>
            </a:r>
            <a:r>
              <a:rPr lang="en-US" dirty="0"/>
              <a:t>; he was the forger of all instruments of bronze and iron. The sister of Tubal-</a:t>
            </a:r>
            <a:r>
              <a:rPr lang="en-US" dirty="0" err="1"/>
              <a:t>cain</a:t>
            </a:r>
            <a:r>
              <a:rPr lang="en-US" dirty="0"/>
              <a:t> was Naamah. 23 Lamech said to his wives: Adah and Zillah, hear my voice; you wives of Lamech, listen to what I say: I have killed a man for wounding me, a young man for striking me. 24  If Cain's revenge is sevenfold, then Lamech's is seventy-sevenfold.“ ESV</a:t>
            </a:r>
          </a:p>
          <a:p>
            <a:endParaRPr lang="en-US" dirty="0"/>
          </a:p>
          <a:p>
            <a:r>
              <a:rPr lang="en-US" b="1" dirty="0"/>
              <a:t>Philippians 1:20-24</a:t>
            </a:r>
            <a:r>
              <a:rPr lang="en-US" dirty="0"/>
              <a:t> – “21 For to me to live is Christ, and </a:t>
            </a:r>
            <a:r>
              <a:rPr lang="en-US" b="1" dirty="0"/>
              <a:t>to die is gain</a:t>
            </a:r>
            <a:r>
              <a:rPr lang="en-US" dirty="0"/>
              <a:t>. 22 If I am to live in the flesh, that means fruitful labor for me. Yet which I shall choose I cannot tell. 23  I am hard pressed between the two. My desire is to depart and be with Christ, for that is far better. 24 But to remain in the flesh is more necessary on your account. “ ESV</a:t>
            </a:r>
          </a:p>
          <a:p>
            <a:endParaRPr lang="en-US" dirty="0"/>
          </a:p>
          <a:p>
            <a:r>
              <a:rPr lang="en-US" b="1" dirty="0"/>
              <a:t>Psalms 116:15</a:t>
            </a:r>
            <a:r>
              <a:rPr lang="en-US" dirty="0"/>
              <a:t> – “15 </a:t>
            </a:r>
            <a:r>
              <a:rPr lang="en-US" b="1" dirty="0"/>
              <a:t>Precious in the sight of the Lord</a:t>
            </a:r>
            <a:r>
              <a:rPr lang="en-US" dirty="0"/>
              <a:t> is </a:t>
            </a:r>
            <a:r>
              <a:rPr lang="en-US" b="1" dirty="0"/>
              <a:t>the death of his saints</a:t>
            </a:r>
            <a:r>
              <a:rPr lang="en-US" dirty="0"/>
              <a:t>.” ESV</a:t>
            </a:r>
          </a:p>
          <a:p>
            <a:endParaRPr lang="en-US" dirty="0"/>
          </a:p>
        </p:txBody>
      </p:sp>
      <p:sp>
        <p:nvSpPr>
          <p:cNvPr id="4" name="Slide Number Placeholder 3"/>
          <p:cNvSpPr>
            <a:spLocks noGrp="1"/>
          </p:cNvSpPr>
          <p:nvPr>
            <p:ph type="sldNum" sz="quarter" idx="5"/>
          </p:nvPr>
        </p:nvSpPr>
        <p:spPr/>
        <p:txBody>
          <a:bodyPr/>
          <a:lstStyle/>
          <a:p>
            <a:fld id="{4430D4EF-3608-44A0-B8FF-05DD41E13A62}" type="slidenum">
              <a:rPr lang="en-US" smtClean="0"/>
              <a:t>7</a:t>
            </a:fld>
            <a:endParaRPr lang="en-US"/>
          </a:p>
        </p:txBody>
      </p:sp>
      <p:sp>
        <p:nvSpPr>
          <p:cNvPr id="5" name="Date Placeholder 4">
            <a:extLst>
              <a:ext uri="{FF2B5EF4-FFF2-40B4-BE49-F238E27FC236}">
                <a16:creationId xmlns:a16="http://schemas.microsoft.com/office/drawing/2014/main" id="{D9860888-8C52-4141-1398-82D4FE6B138F}"/>
              </a:ext>
            </a:extLst>
          </p:cNvPr>
          <p:cNvSpPr>
            <a:spLocks noGrp="1"/>
          </p:cNvSpPr>
          <p:nvPr>
            <p:ph type="dt" idx="1"/>
          </p:nvPr>
        </p:nvSpPr>
        <p:spPr/>
        <p:txBody>
          <a:bodyPr/>
          <a:lstStyle/>
          <a:p>
            <a:r>
              <a:rPr lang="en-US"/>
              <a:t>1/11/2026 am</a:t>
            </a:r>
          </a:p>
        </p:txBody>
      </p:sp>
      <p:sp>
        <p:nvSpPr>
          <p:cNvPr id="6" name="Footer Placeholder 5">
            <a:extLst>
              <a:ext uri="{FF2B5EF4-FFF2-40B4-BE49-F238E27FC236}">
                <a16:creationId xmlns:a16="http://schemas.microsoft.com/office/drawing/2014/main" id="{DDBF6095-623F-F0DC-9268-7C8F6161030F}"/>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31089607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b="1" dirty="0"/>
              <a:t>Hebrews 11:4-7 – “</a:t>
            </a:r>
            <a:r>
              <a:rPr lang="en-US" b="0" dirty="0"/>
              <a:t>By faith Abel offered to God a more acceptable sacrifice than Cain</a:t>
            </a:r>
            <a:r>
              <a:rPr lang="en-US" dirty="0"/>
              <a:t>, through which he was commended as righteous, God commending him by accepting his gifts. And through his faith, though he died, he still speaks. 5 </a:t>
            </a:r>
            <a:r>
              <a:rPr lang="en-US" b="0" dirty="0"/>
              <a:t>By faith Enoch was taken up so that he should not see death</a:t>
            </a:r>
            <a:r>
              <a:rPr lang="en-US" dirty="0"/>
              <a:t>, and he was not found, because God had taken him. Now before he was taken </a:t>
            </a:r>
            <a:r>
              <a:rPr lang="en-US" b="0" dirty="0"/>
              <a:t>he was commended as having pleased God</a:t>
            </a:r>
            <a:r>
              <a:rPr lang="en-US" dirty="0"/>
              <a:t>. 6 And without faith it is impossible to please him, for whoever would draw near to God must believe that he exists and that he rewards those who seek him. 7 </a:t>
            </a:r>
            <a:r>
              <a:rPr lang="en-US" b="1" dirty="0"/>
              <a:t>By faith Noah</a:t>
            </a:r>
            <a:r>
              <a:rPr lang="en-US" dirty="0"/>
              <a:t>, being warned by God concerning events as yet unseen, in reverent fear constructed an ark for the saving of his household. By this he condemned the world and became an heir of the righteousness that comes by faith.” ESV</a:t>
            </a:r>
          </a:p>
          <a:p>
            <a:endParaRPr lang="en-US" dirty="0"/>
          </a:p>
          <a:p>
            <a:r>
              <a:rPr lang="en-US" b="1" dirty="0"/>
              <a:t>Genesis 6:5-9, 13, 17</a:t>
            </a:r>
            <a:r>
              <a:rPr lang="en-US" dirty="0"/>
              <a:t> – “5 The Lord saw that the wickedness of man was great in the earth, and that every intention of the thoughts of his heart was only evil continually. 6 And the Lord was sorry that he had made man on the earth, and it grieved him to his heart. 7 So the Lord said, ‘I will blot out man whom I have created from the face of the land, man and animals and creeping things and birds of the heavens, for I am sorry that I have made them.’ 8 But Noah found favor in the eyes of the Lord. 9 These are the generations of Noah. </a:t>
            </a:r>
            <a:r>
              <a:rPr lang="en-US" b="1" dirty="0"/>
              <a:t>Noah was a righteous man</a:t>
            </a:r>
            <a:r>
              <a:rPr lang="en-US" dirty="0"/>
              <a:t>, blameless in his generation. Noah walked with God … 13 And God said to Noah, ‘I have determined to make an end of all flesh, for the earth is filled with violence through them. Behold, </a:t>
            </a:r>
            <a:r>
              <a:rPr lang="en-US" b="1" dirty="0"/>
              <a:t>I will destroy them</a:t>
            </a:r>
            <a:r>
              <a:rPr lang="en-US" dirty="0"/>
              <a:t> with the earth … 17 For behold, I will bring a flood of waters upon the earth to destroy all flesh in which is the breath of life under heaven. </a:t>
            </a:r>
            <a:r>
              <a:rPr lang="en-US" b="1" dirty="0"/>
              <a:t>Everything that is on the earth shall die</a:t>
            </a:r>
            <a:r>
              <a:rPr lang="en-US" dirty="0"/>
              <a:t>.’” ESV</a:t>
            </a:r>
          </a:p>
          <a:p>
            <a:endParaRPr lang="en-US" dirty="0"/>
          </a:p>
          <a:p>
            <a:r>
              <a:rPr lang="en-US" b="1" dirty="0"/>
              <a:t>II Peter 3:1-7</a:t>
            </a:r>
            <a:r>
              <a:rPr lang="en-US" dirty="0"/>
              <a:t> – “1 This is now the second letter that I am writing to you, beloved. In both of them I am stirring up your sincere mind by way of reminder, 2  that you should remember the predictions of the holy prophets and the commandment of the Lord and Savior through your apostles, 3 knowing this first of all, that scoffers will come in the last days with scoffing, following their own sinful desires. 4  They will say, ‘</a:t>
            </a:r>
            <a:r>
              <a:rPr lang="en-US" b="1" dirty="0"/>
              <a:t>Where is the promise</a:t>
            </a:r>
            <a:r>
              <a:rPr lang="en-US" dirty="0"/>
              <a:t> of his coming? For ever since the fathers fell asleep, all things are continuing as they were from the beginning of creation.’ 5 For they deliberately overlook this fact, that the heavens existed long ago, and the earth was formed out of water and through water by the word of God, 6 and that by means of these the world that then existed was deluged with water and perished. 7 But by the same word the heavens and earth that now exist are stored up for fire, being kept until the day of judgment and destruction of the ungodly.” ESV</a:t>
            </a:r>
          </a:p>
          <a:p>
            <a:endParaRPr lang="en-US" dirty="0"/>
          </a:p>
          <a:p>
            <a:r>
              <a:rPr lang="en-US" b="1" dirty="0"/>
              <a:t>Genesis 6:3</a:t>
            </a:r>
            <a:r>
              <a:rPr lang="en-US" dirty="0"/>
              <a:t> – “Then the Lord said, ‘My Spirit shall not abide in man forever, for he is flesh: </a:t>
            </a:r>
            <a:r>
              <a:rPr lang="en-US" b="1" dirty="0"/>
              <a:t>his days shall be 120 years</a:t>
            </a:r>
            <a:r>
              <a:rPr lang="en-US" dirty="0"/>
              <a:t>.’" ESV</a:t>
            </a:r>
          </a:p>
          <a:p>
            <a:endParaRPr lang="en-US" dirty="0"/>
          </a:p>
        </p:txBody>
      </p:sp>
      <p:sp>
        <p:nvSpPr>
          <p:cNvPr id="4" name="Slide Number Placeholder 3"/>
          <p:cNvSpPr>
            <a:spLocks noGrp="1"/>
          </p:cNvSpPr>
          <p:nvPr>
            <p:ph type="sldNum" sz="quarter" idx="5"/>
          </p:nvPr>
        </p:nvSpPr>
        <p:spPr/>
        <p:txBody>
          <a:bodyPr/>
          <a:lstStyle/>
          <a:p>
            <a:fld id="{4430D4EF-3608-44A0-B8FF-05DD41E13A62}" type="slidenum">
              <a:rPr lang="en-US" smtClean="0"/>
              <a:t>8</a:t>
            </a:fld>
            <a:endParaRPr lang="en-US"/>
          </a:p>
        </p:txBody>
      </p:sp>
      <p:sp>
        <p:nvSpPr>
          <p:cNvPr id="5" name="Date Placeholder 4">
            <a:extLst>
              <a:ext uri="{FF2B5EF4-FFF2-40B4-BE49-F238E27FC236}">
                <a16:creationId xmlns:a16="http://schemas.microsoft.com/office/drawing/2014/main" id="{8115E954-7374-B4BF-9370-5A59ADA449C9}"/>
              </a:ext>
            </a:extLst>
          </p:cNvPr>
          <p:cNvSpPr>
            <a:spLocks noGrp="1"/>
          </p:cNvSpPr>
          <p:nvPr>
            <p:ph type="dt" idx="1"/>
          </p:nvPr>
        </p:nvSpPr>
        <p:spPr/>
        <p:txBody>
          <a:bodyPr/>
          <a:lstStyle/>
          <a:p>
            <a:r>
              <a:rPr lang="en-US"/>
              <a:t>1/11/2026 am</a:t>
            </a:r>
          </a:p>
        </p:txBody>
      </p:sp>
      <p:sp>
        <p:nvSpPr>
          <p:cNvPr id="6" name="Footer Placeholder 5">
            <a:extLst>
              <a:ext uri="{FF2B5EF4-FFF2-40B4-BE49-F238E27FC236}">
                <a16:creationId xmlns:a16="http://schemas.microsoft.com/office/drawing/2014/main" id="{46B5F182-7AE0-BF7E-9701-3801A95F27EE}"/>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2721834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90511">
              <a:defRPr/>
            </a:pPr>
            <a:r>
              <a:rPr lang="en-US" b="1" dirty="0"/>
              <a:t>Hebrews 11:4-7 – “</a:t>
            </a:r>
            <a:r>
              <a:rPr lang="en-US" b="0" dirty="0"/>
              <a:t>By faith Abel offered to God a more acceptable sacrifice than Cain</a:t>
            </a:r>
            <a:r>
              <a:rPr lang="en-US" dirty="0"/>
              <a:t>, through which he was commended as righteous, God commending him by accepting his gifts. And through his faith, though he died, he still speaks. 5 </a:t>
            </a:r>
            <a:r>
              <a:rPr lang="en-US" b="0" dirty="0"/>
              <a:t>By faith Enoch was taken up so that he should not see death</a:t>
            </a:r>
            <a:r>
              <a:rPr lang="en-US" dirty="0"/>
              <a:t>, and he was not found, because God had taken him. Now before he was taken </a:t>
            </a:r>
            <a:r>
              <a:rPr lang="en-US" b="0" dirty="0"/>
              <a:t>he was commended as having pleased God</a:t>
            </a:r>
            <a:r>
              <a:rPr lang="en-US" dirty="0"/>
              <a:t>. 6 And without faith it is impossible to please him, for whoever would draw near to God must believe that he exists and that he rewards those who seek him. 7 </a:t>
            </a:r>
            <a:r>
              <a:rPr lang="en-US" b="1" dirty="0"/>
              <a:t>By faith Noah</a:t>
            </a:r>
            <a:r>
              <a:rPr lang="en-US" dirty="0"/>
              <a:t>, being warned by God concerning events as yet unseen, </a:t>
            </a:r>
            <a:r>
              <a:rPr lang="en-US" b="1" dirty="0"/>
              <a:t>in reverent fear</a:t>
            </a:r>
            <a:r>
              <a:rPr lang="en-US" dirty="0"/>
              <a:t> constructed an ark for the saving of his household. By this he condemned the world and became an heir of the righteousness that comes by faith.” ESV</a:t>
            </a:r>
          </a:p>
          <a:p>
            <a:endParaRPr lang="en-US" dirty="0"/>
          </a:p>
          <a:p>
            <a:r>
              <a:rPr lang="en-US" b="1" dirty="0"/>
              <a:t>Genesis 6:22</a:t>
            </a:r>
            <a:r>
              <a:rPr lang="en-US" dirty="0"/>
              <a:t> – “Noah did this; </a:t>
            </a:r>
            <a:r>
              <a:rPr lang="en-US" b="1" dirty="0"/>
              <a:t>he did all that God commanded</a:t>
            </a:r>
            <a:r>
              <a:rPr lang="en-US" dirty="0"/>
              <a:t> him.” ESV</a:t>
            </a:r>
          </a:p>
          <a:p>
            <a:endParaRPr lang="en-US" dirty="0"/>
          </a:p>
          <a:p>
            <a:r>
              <a:rPr lang="en-US" b="1" dirty="0"/>
              <a:t>Hebrews 12:25, 28-29</a:t>
            </a:r>
            <a:r>
              <a:rPr lang="en-US" dirty="0"/>
              <a:t> – “25 See that you </a:t>
            </a:r>
            <a:r>
              <a:rPr lang="en-US" b="1" dirty="0"/>
              <a:t>do not refuse him</a:t>
            </a:r>
            <a:r>
              <a:rPr lang="en-US" dirty="0"/>
              <a:t> who is speaking. For if they did not escape when they refused him who warned them on earth, much less will we escape if we reject him who warns from heaven … 28 Therefore let us be grateful for receiving a kingdom that cannot be shaken, and thus let us offer to God acceptable worship, with reverence and awe, 29 for our God is a consuming fire.” ESV</a:t>
            </a:r>
          </a:p>
          <a:p>
            <a:endParaRPr lang="en-US" dirty="0"/>
          </a:p>
          <a:p>
            <a:r>
              <a:rPr lang="en-US" b="1" dirty="0"/>
              <a:t>Hebrews 2:1-4</a:t>
            </a:r>
            <a:r>
              <a:rPr lang="en-US" dirty="0"/>
              <a:t> – “1 Therefore we must pay much closer attention to what we have heard, </a:t>
            </a:r>
            <a:r>
              <a:rPr lang="en-US" b="1" dirty="0"/>
              <a:t>lest we drift away from it</a:t>
            </a:r>
            <a:r>
              <a:rPr lang="en-US" dirty="0"/>
              <a:t>. 2 For since the message declared by angels proved to be reliable and every transgression or disobedience received a just retribution, 3  </a:t>
            </a:r>
            <a:r>
              <a:rPr lang="en-US" b="1" dirty="0"/>
              <a:t>how shall we escape if we neglect such a great salvation</a:t>
            </a:r>
            <a:r>
              <a:rPr lang="en-US" dirty="0"/>
              <a:t>? It was declared at first by the Lord, and it was attested to us by those who heard, 4  while God also bore witness by signs and wonders and various miracles and by gifts of the Holy Spirit distributed according to his will.” ESV</a:t>
            </a:r>
          </a:p>
          <a:p>
            <a:endParaRPr lang="en-US" dirty="0"/>
          </a:p>
          <a:p>
            <a:r>
              <a:rPr lang="en-US" b="1" dirty="0"/>
              <a:t>II Timothy 1:13</a:t>
            </a:r>
            <a:r>
              <a:rPr lang="en-US" dirty="0"/>
              <a:t> – “</a:t>
            </a:r>
            <a:r>
              <a:rPr lang="en-US" b="1" dirty="0"/>
              <a:t>Follow the pattern</a:t>
            </a:r>
            <a:r>
              <a:rPr lang="en-US" dirty="0"/>
              <a:t> of the sound words that you have heard from me, in the faith and love that are in Christ Jesus.” ESV</a:t>
            </a:r>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4430D4EF-3608-44A0-B8FF-05DD41E13A62}" type="slidenum">
              <a:rPr lang="en-US" smtClean="0"/>
              <a:t>9</a:t>
            </a:fld>
            <a:endParaRPr lang="en-US"/>
          </a:p>
        </p:txBody>
      </p:sp>
      <p:sp>
        <p:nvSpPr>
          <p:cNvPr id="5" name="Date Placeholder 4">
            <a:extLst>
              <a:ext uri="{FF2B5EF4-FFF2-40B4-BE49-F238E27FC236}">
                <a16:creationId xmlns:a16="http://schemas.microsoft.com/office/drawing/2014/main" id="{F43A977A-7EDF-58D2-3CE8-E4C2987B539E}"/>
              </a:ext>
            </a:extLst>
          </p:cNvPr>
          <p:cNvSpPr>
            <a:spLocks noGrp="1"/>
          </p:cNvSpPr>
          <p:nvPr>
            <p:ph type="dt" idx="1"/>
          </p:nvPr>
        </p:nvSpPr>
        <p:spPr/>
        <p:txBody>
          <a:bodyPr/>
          <a:lstStyle/>
          <a:p>
            <a:r>
              <a:rPr lang="en-US"/>
              <a:t>1/11/2026 am</a:t>
            </a:r>
          </a:p>
        </p:txBody>
      </p:sp>
      <p:sp>
        <p:nvSpPr>
          <p:cNvPr id="6" name="Footer Placeholder 5">
            <a:extLst>
              <a:ext uri="{FF2B5EF4-FFF2-40B4-BE49-F238E27FC236}">
                <a16:creationId xmlns:a16="http://schemas.microsoft.com/office/drawing/2014/main" id="{B5A9B1EF-BA39-212B-ACD6-24A5CF7F9DA5}"/>
              </a:ext>
            </a:extLst>
          </p:cNvPr>
          <p:cNvSpPr>
            <a:spLocks noGrp="1"/>
          </p:cNvSpPr>
          <p:nvPr>
            <p:ph type="ftr" sz="quarter" idx="4"/>
          </p:nvPr>
        </p:nvSpPr>
        <p:spPr/>
        <p:txBody>
          <a:bodyPr/>
          <a:lstStyle/>
          <a:p>
            <a:r>
              <a:rPr lang="en-US"/>
              <a:t>Richard Lidh</a:t>
            </a:r>
          </a:p>
        </p:txBody>
      </p:sp>
    </p:spTree>
    <p:extLst>
      <p:ext uri="{BB962C8B-B14F-4D97-AF65-F5344CB8AC3E}">
        <p14:creationId xmlns:p14="http://schemas.microsoft.com/office/powerpoint/2010/main" val="23390980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n-US"/>
              <a:t>Click to edit Master title style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40AA309-F199-D448-B225-3D1B86864FD7}" type="datetimeFigureOut">
              <a:rPr lang="en-US" smtClean="0"/>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8D9BA-3014-D248-AD1A-6268E1CA4B66}" type="slidenum">
              <a:rPr lang="en-US" smtClean="0"/>
              <a:t>‹#›</a:t>
            </a:fld>
            <a:endParaRPr lang="en-US"/>
          </a:p>
        </p:txBody>
      </p:sp>
    </p:spTree>
    <p:extLst>
      <p:ext uri="{BB962C8B-B14F-4D97-AF65-F5344CB8AC3E}">
        <p14:creationId xmlns:p14="http://schemas.microsoft.com/office/powerpoint/2010/main" val="2745043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440AA309-F199-D448-B225-3D1B86864FD7}" type="datetimeFigureOut">
              <a:rPr lang="en-US" smtClean="0"/>
              <a:t>2/13/2026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68D9BA-3014-D248-AD1A-6268E1CA4B66}" type="slidenum">
              <a:rPr lang="en-US" smtClean="0"/>
              <a:t>‹#›</a:t>
            </a:fld>
            <a:endParaRPr lang="en-US"/>
          </a:p>
        </p:txBody>
      </p:sp>
    </p:spTree>
    <p:extLst>
      <p:ext uri="{BB962C8B-B14F-4D97-AF65-F5344CB8AC3E}">
        <p14:creationId xmlns:p14="http://schemas.microsoft.com/office/powerpoint/2010/main" val="4239640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40AA309-F199-D448-B225-3D1B86864FD7}" type="datetimeFigureOut">
              <a:rPr lang="en-US" smtClean="0"/>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8D9BA-3014-D248-AD1A-6268E1CA4B66}" type="slidenum">
              <a:rPr lang="en-US" smtClean="0"/>
              <a:t>‹#›</a:t>
            </a:fld>
            <a:endParaRPr lang="en-US"/>
          </a:p>
        </p:txBody>
      </p:sp>
    </p:spTree>
    <p:extLst>
      <p:ext uri="{BB962C8B-B14F-4D97-AF65-F5344CB8AC3E}">
        <p14:creationId xmlns:p14="http://schemas.microsoft.com/office/powerpoint/2010/main" val="19761086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40AA309-F199-D448-B225-3D1B86864FD7}" type="datetimeFigureOut">
              <a:rPr lang="en-US" smtClean="0"/>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8D9BA-3014-D248-AD1A-6268E1CA4B66}" type="slidenum">
              <a:rPr lang="en-US" smtClean="0"/>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7535898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40AA309-F199-D448-B225-3D1B86864FD7}" type="datetimeFigureOut">
              <a:rPr lang="en-US" smtClean="0"/>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8D9BA-3014-D248-AD1A-6268E1CA4B66}" type="slidenum">
              <a:rPr lang="en-US" smtClean="0"/>
              <a:t>‹#›</a:t>
            </a:fld>
            <a:endParaRPr lang="en-US"/>
          </a:p>
        </p:txBody>
      </p:sp>
    </p:spTree>
    <p:extLst>
      <p:ext uri="{BB962C8B-B14F-4D97-AF65-F5344CB8AC3E}">
        <p14:creationId xmlns:p14="http://schemas.microsoft.com/office/powerpoint/2010/main" val="9868753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40AA309-F199-D448-B225-3D1B86864FD7}" type="datetimeFigureOut">
              <a:rPr lang="en-US" smtClean="0"/>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8D9BA-3014-D248-AD1A-6268E1CA4B66}" type="slidenum">
              <a:rPr lang="en-US" smtClean="0"/>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11290555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40AA309-F199-D448-B225-3D1B86864FD7}" type="datetimeFigureOut">
              <a:rPr lang="en-US" smtClean="0"/>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8D9BA-3014-D248-AD1A-6268E1CA4B66}" type="slidenum">
              <a:rPr lang="en-US" smtClean="0"/>
              <a:t>‹#›</a:t>
            </a:fld>
            <a:endParaRPr lang="en-US"/>
          </a:p>
        </p:txBody>
      </p:sp>
    </p:spTree>
    <p:extLst>
      <p:ext uri="{BB962C8B-B14F-4D97-AF65-F5344CB8AC3E}">
        <p14:creationId xmlns:p14="http://schemas.microsoft.com/office/powerpoint/2010/main" val="8361772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0AA309-F199-D448-B225-3D1B86864FD7}" type="datetimeFigureOut">
              <a:rPr lang="en-US" smtClean="0"/>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8D9BA-3014-D248-AD1A-6268E1CA4B66}" type="slidenum">
              <a:rPr lang="en-US" smtClean="0"/>
              <a:t>‹#›</a:t>
            </a:fld>
            <a:endParaRPr lang="en-US"/>
          </a:p>
        </p:txBody>
      </p:sp>
    </p:spTree>
    <p:extLst>
      <p:ext uri="{BB962C8B-B14F-4D97-AF65-F5344CB8AC3E}">
        <p14:creationId xmlns:p14="http://schemas.microsoft.com/office/powerpoint/2010/main" val="6670316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0AA309-F199-D448-B225-3D1B86864FD7}" type="datetimeFigureOut">
              <a:rPr lang="en-US" smtClean="0"/>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8D9BA-3014-D248-AD1A-6268E1CA4B66}" type="slidenum">
              <a:rPr lang="en-US" smtClean="0"/>
              <a:t>‹#›</a:t>
            </a:fld>
            <a:endParaRPr lang="en-US"/>
          </a:p>
        </p:txBody>
      </p:sp>
    </p:spTree>
    <p:extLst>
      <p:ext uri="{BB962C8B-B14F-4D97-AF65-F5344CB8AC3E}">
        <p14:creationId xmlns:p14="http://schemas.microsoft.com/office/powerpoint/2010/main" val="4083652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40AA309-F199-D448-B225-3D1B86864FD7}" type="datetimeFigureOut">
              <a:rPr lang="en-US" smtClean="0"/>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8D9BA-3014-D248-AD1A-6268E1CA4B66}" type="slidenum">
              <a:rPr lang="en-US" smtClean="0"/>
              <a:t>‹#›</a:t>
            </a:fld>
            <a:endParaRPr lang="en-US"/>
          </a:p>
        </p:txBody>
      </p:sp>
    </p:spTree>
    <p:extLst>
      <p:ext uri="{BB962C8B-B14F-4D97-AF65-F5344CB8AC3E}">
        <p14:creationId xmlns:p14="http://schemas.microsoft.com/office/powerpoint/2010/main" val="3099355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40AA309-F199-D448-B225-3D1B86864FD7}" type="datetimeFigureOut">
              <a:rPr lang="en-US" smtClean="0"/>
              <a:t>2/13/2026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68D9BA-3014-D248-AD1A-6268E1CA4B66}" type="slidenum">
              <a:rPr lang="en-US" smtClean="0"/>
              <a:t>‹#›</a:t>
            </a:fld>
            <a:endParaRPr lang="en-US"/>
          </a:p>
        </p:txBody>
      </p:sp>
    </p:spTree>
    <p:extLst>
      <p:ext uri="{BB962C8B-B14F-4D97-AF65-F5344CB8AC3E}">
        <p14:creationId xmlns:p14="http://schemas.microsoft.com/office/powerpoint/2010/main" val="4067237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40AA309-F199-D448-B225-3D1B86864FD7}" type="datetimeFigureOut">
              <a:rPr lang="en-US" smtClean="0"/>
              <a:t>2/13/2026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68D9BA-3014-D248-AD1A-6268E1CA4B66}" type="slidenum">
              <a:rPr lang="en-US" smtClean="0"/>
              <a:t>‹#›</a:t>
            </a:fld>
            <a:endParaRPr lang="en-US"/>
          </a:p>
        </p:txBody>
      </p:sp>
    </p:spTree>
    <p:extLst>
      <p:ext uri="{BB962C8B-B14F-4D97-AF65-F5344CB8AC3E}">
        <p14:creationId xmlns:p14="http://schemas.microsoft.com/office/powerpoint/2010/main" val="1868882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40AA309-F199-D448-B225-3D1B86864FD7}" type="datetimeFigureOut">
              <a:rPr lang="en-US" smtClean="0"/>
              <a:t>2/13/2026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68D9BA-3014-D248-AD1A-6268E1CA4B66}" type="slidenum">
              <a:rPr lang="en-US" smtClean="0"/>
              <a:t>‹#›</a:t>
            </a:fld>
            <a:endParaRPr lang="en-US"/>
          </a:p>
        </p:txBody>
      </p:sp>
    </p:spTree>
    <p:extLst>
      <p:ext uri="{BB962C8B-B14F-4D97-AF65-F5344CB8AC3E}">
        <p14:creationId xmlns:p14="http://schemas.microsoft.com/office/powerpoint/2010/main" val="3224760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40AA309-F199-D448-B225-3D1B86864FD7}" type="datetimeFigureOut">
              <a:rPr lang="en-US" smtClean="0"/>
              <a:t>2/13/2026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68D9BA-3014-D248-AD1A-6268E1CA4B66}" type="slidenum">
              <a:rPr lang="en-US" smtClean="0"/>
              <a:t>‹#›</a:t>
            </a:fld>
            <a:endParaRPr lang="en-US"/>
          </a:p>
        </p:txBody>
      </p:sp>
    </p:spTree>
    <p:extLst>
      <p:ext uri="{BB962C8B-B14F-4D97-AF65-F5344CB8AC3E}">
        <p14:creationId xmlns:p14="http://schemas.microsoft.com/office/powerpoint/2010/main" val="31418197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0AA309-F199-D448-B225-3D1B86864FD7}" type="datetimeFigureOut">
              <a:rPr lang="en-US" smtClean="0"/>
              <a:t>2/13/2026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68D9BA-3014-D248-AD1A-6268E1CA4B66}" type="slidenum">
              <a:rPr lang="en-US" smtClean="0"/>
              <a:t>‹#›</a:t>
            </a:fld>
            <a:endParaRPr lang="en-US"/>
          </a:p>
        </p:txBody>
      </p:sp>
    </p:spTree>
    <p:extLst>
      <p:ext uri="{BB962C8B-B14F-4D97-AF65-F5344CB8AC3E}">
        <p14:creationId xmlns:p14="http://schemas.microsoft.com/office/powerpoint/2010/main" val="3953714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40AA309-F199-D448-B225-3D1B86864FD7}" type="datetimeFigureOut">
              <a:rPr lang="en-US" smtClean="0"/>
              <a:t>2/13/2026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68D9BA-3014-D248-AD1A-6268E1CA4B66}" type="slidenum">
              <a:rPr lang="en-US" smtClean="0"/>
              <a:t>‹#›</a:t>
            </a:fld>
            <a:endParaRPr lang="en-US"/>
          </a:p>
        </p:txBody>
      </p:sp>
    </p:spTree>
    <p:extLst>
      <p:ext uri="{BB962C8B-B14F-4D97-AF65-F5344CB8AC3E}">
        <p14:creationId xmlns:p14="http://schemas.microsoft.com/office/powerpoint/2010/main" val="4015470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40AA309-F199-D448-B225-3D1B86864FD7}" type="datetimeFigureOut">
              <a:rPr lang="en-US" smtClean="0"/>
              <a:t>2/13/2026</a:t>
            </a:fld>
            <a:endParaRPr lang="en-US"/>
          </a:p>
        </p:txBody>
      </p:sp>
      <p:sp>
        <p:nvSpPr>
          <p:cNvPr id="6" name="Footer Placeholder 5"/>
          <p:cNvSpPr>
            <a:spLocks noGrp="1"/>
          </p:cNvSpPr>
          <p:nvPr>
            <p:ph type="ftr" sz="quarter" idx="11"/>
          </p:nvPr>
        </p:nvSpPr>
        <p:spPr>
          <a:xfrm>
            <a:off x="533400" y="6172200"/>
            <a:ext cx="5811724" cy="365125"/>
          </a:xfrm>
        </p:spPr>
        <p:txBody>
          <a:bodyPr/>
          <a:lstStyle/>
          <a:p>
            <a:endParaRPr lang="en-US"/>
          </a:p>
        </p:txBody>
      </p:sp>
      <p:sp>
        <p:nvSpPr>
          <p:cNvPr id="7" name="Slide Number Placeholder 6"/>
          <p:cNvSpPr>
            <a:spLocks noGrp="1"/>
          </p:cNvSpPr>
          <p:nvPr>
            <p:ph type="sldNum" sz="quarter" idx="12"/>
          </p:nvPr>
        </p:nvSpPr>
        <p:spPr/>
        <p:txBody>
          <a:bodyPr/>
          <a:lstStyle/>
          <a:p>
            <a:fld id="{B768D9BA-3014-D248-AD1A-6268E1CA4B66}" type="slidenum">
              <a:rPr lang="en-US" smtClean="0"/>
              <a:t>‹#›</a:t>
            </a:fld>
            <a:endParaRPr lang="en-US"/>
          </a:p>
        </p:txBody>
      </p:sp>
    </p:spTree>
    <p:extLst>
      <p:ext uri="{BB962C8B-B14F-4D97-AF65-F5344CB8AC3E}">
        <p14:creationId xmlns:p14="http://schemas.microsoft.com/office/powerpoint/2010/main" val="3487537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440AA309-F199-D448-B225-3D1B86864FD7}" type="datetimeFigureOut">
              <a:rPr lang="en-US" smtClean="0"/>
              <a:t>2/13/2026</a:t>
            </a:fld>
            <a:endParaRPr lang="en-US"/>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B768D9BA-3014-D248-AD1A-6268E1CA4B66}" type="slidenum">
              <a:rPr lang="en-US" smtClean="0"/>
              <a:t>‹#›</a:t>
            </a:fld>
            <a:endParaRPr lang="en-US"/>
          </a:p>
        </p:txBody>
      </p:sp>
    </p:spTree>
    <p:extLst>
      <p:ext uri="{BB962C8B-B14F-4D97-AF65-F5344CB8AC3E}">
        <p14:creationId xmlns:p14="http://schemas.microsoft.com/office/powerpoint/2010/main" val="4222520509"/>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0000">
              <a:srgbClr val="64D4EF"/>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D0F11-5842-1AB8-C799-3F2105881E52}"/>
              </a:ext>
            </a:extLst>
          </p:cNvPr>
          <p:cNvSpPr>
            <a:spLocks noGrp="1"/>
          </p:cNvSpPr>
          <p:nvPr>
            <p:ph type="ctrTitle"/>
          </p:nvPr>
        </p:nvSpPr>
        <p:spPr>
          <a:xfrm>
            <a:off x="144858" y="403574"/>
            <a:ext cx="8859442" cy="1938992"/>
          </a:xfrm>
        </p:spPr>
        <p:txBody>
          <a:bodyPr wrap="square" anchor="t" anchorCtr="0">
            <a:spAutoFit/>
          </a:bodyPr>
          <a:lstStyle/>
          <a:p>
            <a:r>
              <a:rPr lang="en-US" sz="6000" cap="none" dirty="0">
                <a:solidFill>
                  <a:schemeClr val="bg1"/>
                </a:solidFill>
              </a:rPr>
              <a:t>“By Faith …”</a:t>
            </a:r>
            <a:br>
              <a:rPr lang="en-US" sz="6000" cap="none" dirty="0">
                <a:solidFill>
                  <a:schemeClr val="bg1"/>
                </a:solidFill>
              </a:rPr>
            </a:br>
            <a:r>
              <a:rPr lang="en-US" sz="6000" cap="none" dirty="0">
                <a:solidFill>
                  <a:schemeClr val="bg1"/>
                </a:solidFill>
              </a:rPr>
              <a:t>Abel, Enoch, and Noah</a:t>
            </a:r>
          </a:p>
        </p:txBody>
      </p:sp>
      <p:sp>
        <p:nvSpPr>
          <p:cNvPr id="4" name="Subtitle 3">
            <a:extLst>
              <a:ext uri="{FF2B5EF4-FFF2-40B4-BE49-F238E27FC236}">
                <a16:creationId xmlns:a16="http://schemas.microsoft.com/office/drawing/2014/main" id="{BBEF665D-B183-CB94-3C22-2CCE73B019BA}"/>
              </a:ext>
            </a:extLst>
          </p:cNvPr>
          <p:cNvSpPr>
            <a:spLocks noGrp="1"/>
          </p:cNvSpPr>
          <p:nvPr>
            <p:ph type="subTitle" idx="1"/>
          </p:nvPr>
        </p:nvSpPr>
        <p:spPr>
          <a:xfrm>
            <a:off x="144859" y="2355266"/>
            <a:ext cx="4800600" cy="523220"/>
          </a:xfrm>
        </p:spPr>
        <p:txBody>
          <a:bodyPr>
            <a:spAutoFit/>
          </a:bodyPr>
          <a:lstStyle/>
          <a:p>
            <a:r>
              <a:rPr lang="en-US" sz="2800" dirty="0">
                <a:solidFill>
                  <a:schemeClr val="bg1"/>
                </a:solidFill>
              </a:rPr>
              <a:t>Hebrews 11:4-7</a:t>
            </a:r>
          </a:p>
        </p:txBody>
      </p:sp>
    </p:spTree>
    <p:extLst>
      <p:ext uri="{BB962C8B-B14F-4D97-AF65-F5344CB8AC3E}">
        <p14:creationId xmlns:p14="http://schemas.microsoft.com/office/powerpoint/2010/main" val="31017404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75B6C9-F904-6E4E-BB1D-ECC99A6CAE90}"/>
              </a:ext>
            </a:extLst>
          </p:cNvPr>
          <p:cNvSpPr>
            <a:spLocks noGrp="1"/>
          </p:cNvSpPr>
          <p:nvPr>
            <p:ph idx="1"/>
          </p:nvPr>
        </p:nvSpPr>
        <p:spPr>
          <a:xfrm>
            <a:off x="457200" y="1143000"/>
            <a:ext cx="8686800" cy="5530745"/>
          </a:xfrm>
        </p:spPr>
        <p:txBody>
          <a:bodyPr wrap="square" anchor="t" anchorCtr="0">
            <a:spAutoFit/>
          </a:bodyPr>
          <a:lstStyle/>
          <a:p>
            <a:pPr marL="0" indent="0">
              <a:lnSpc>
                <a:spcPct val="95000"/>
              </a:lnSpc>
              <a:spcBef>
                <a:spcPts val="0"/>
              </a:spcBef>
              <a:spcAft>
                <a:spcPts val="0"/>
              </a:spcAft>
              <a:buNone/>
            </a:pPr>
            <a:r>
              <a:rPr lang="en-US" sz="3200" b="1" dirty="0">
                <a:solidFill>
                  <a:schemeClr val="bg1"/>
                </a:solidFill>
              </a:rPr>
              <a:t>Faith Affects Families for the Better</a:t>
            </a:r>
            <a:endParaRPr lang="en-US" sz="2800" b="1" dirty="0">
              <a:solidFill>
                <a:schemeClr val="bg1"/>
              </a:solidFill>
            </a:endParaRPr>
          </a:p>
          <a:p>
            <a:pPr>
              <a:lnSpc>
                <a:spcPct val="95000"/>
              </a:lnSpc>
              <a:spcBef>
                <a:spcPts val="0"/>
              </a:spcBef>
              <a:spcAft>
                <a:spcPts val="0"/>
              </a:spcAft>
            </a:pPr>
            <a:r>
              <a:rPr lang="en-US" sz="2800" dirty="0">
                <a:solidFill>
                  <a:schemeClr val="bg1"/>
                </a:solidFill>
              </a:rPr>
              <a:t>Noah saved his household by his actions</a:t>
            </a:r>
          </a:p>
          <a:p>
            <a:pPr lvl="1">
              <a:lnSpc>
                <a:spcPct val="95000"/>
              </a:lnSpc>
              <a:spcBef>
                <a:spcPts val="0"/>
              </a:spcBef>
              <a:spcAft>
                <a:spcPts val="0"/>
              </a:spcAft>
            </a:pPr>
            <a:r>
              <a:rPr lang="en-US" sz="2800" dirty="0">
                <a:solidFill>
                  <a:schemeClr val="bg1"/>
                </a:solidFill>
              </a:rPr>
              <a:t>Hebrews 11:7 – “the saving of his household”</a:t>
            </a:r>
          </a:p>
          <a:p>
            <a:pPr lvl="1">
              <a:lnSpc>
                <a:spcPct val="95000"/>
              </a:lnSpc>
              <a:spcBef>
                <a:spcPts val="0"/>
              </a:spcBef>
              <a:spcAft>
                <a:spcPts val="0"/>
              </a:spcAft>
            </a:pPr>
            <a:r>
              <a:rPr lang="en-US" sz="2800" dirty="0">
                <a:solidFill>
                  <a:schemeClr val="bg1"/>
                </a:solidFill>
              </a:rPr>
              <a:t>I Peter 3:20 – “brought safely through water”</a:t>
            </a:r>
          </a:p>
          <a:p>
            <a:pPr>
              <a:lnSpc>
                <a:spcPct val="95000"/>
              </a:lnSpc>
              <a:spcBef>
                <a:spcPts val="0"/>
              </a:spcBef>
              <a:spcAft>
                <a:spcPts val="0"/>
              </a:spcAft>
            </a:pPr>
            <a:r>
              <a:rPr lang="en-US" sz="2800" dirty="0">
                <a:solidFill>
                  <a:schemeClr val="bg1"/>
                </a:solidFill>
              </a:rPr>
              <a:t>Faith, or the lack thereof, will drastically affect the spiritual direction of the family</a:t>
            </a:r>
          </a:p>
          <a:p>
            <a:pPr lvl="1">
              <a:lnSpc>
                <a:spcPct val="95000"/>
              </a:lnSpc>
              <a:spcBef>
                <a:spcPts val="0"/>
              </a:spcBef>
              <a:spcAft>
                <a:spcPts val="0"/>
              </a:spcAft>
            </a:pPr>
            <a:r>
              <a:rPr lang="en-US" sz="2800" dirty="0">
                <a:solidFill>
                  <a:schemeClr val="bg1"/>
                </a:solidFill>
              </a:rPr>
              <a:t>Joshua 24:15 – “we will serve the Lord”</a:t>
            </a:r>
          </a:p>
          <a:p>
            <a:pPr marL="0" indent="0">
              <a:lnSpc>
                <a:spcPct val="95000"/>
              </a:lnSpc>
              <a:spcBef>
                <a:spcPts val="0"/>
              </a:spcBef>
              <a:spcAft>
                <a:spcPts val="0"/>
              </a:spcAft>
              <a:buNone/>
            </a:pPr>
            <a:r>
              <a:rPr lang="en-US" sz="3200" b="1" dirty="0">
                <a:solidFill>
                  <a:schemeClr val="bg1"/>
                </a:solidFill>
              </a:rPr>
              <a:t>Faith Will Naturally Condemn the Unfaithful</a:t>
            </a:r>
            <a:endParaRPr lang="en-US" sz="2800" b="1" dirty="0">
              <a:solidFill>
                <a:schemeClr val="bg1"/>
              </a:solidFill>
            </a:endParaRPr>
          </a:p>
          <a:p>
            <a:pPr>
              <a:lnSpc>
                <a:spcPct val="95000"/>
              </a:lnSpc>
              <a:spcBef>
                <a:spcPts val="0"/>
              </a:spcBef>
              <a:spcAft>
                <a:spcPts val="0"/>
              </a:spcAft>
            </a:pPr>
            <a:r>
              <a:rPr lang="en-US" sz="2800" dirty="0">
                <a:solidFill>
                  <a:schemeClr val="bg1"/>
                </a:solidFill>
              </a:rPr>
              <a:t>God’s design is for His people to display their faith to bring godly sorrow on others</a:t>
            </a:r>
          </a:p>
          <a:p>
            <a:pPr lvl="1">
              <a:lnSpc>
                <a:spcPct val="95000"/>
              </a:lnSpc>
              <a:spcBef>
                <a:spcPts val="0"/>
              </a:spcBef>
              <a:spcAft>
                <a:spcPts val="0"/>
              </a:spcAft>
            </a:pPr>
            <a:r>
              <a:rPr lang="en-US" sz="2800" dirty="0">
                <a:solidFill>
                  <a:schemeClr val="bg1"/>
                </a:solidFill>
              </a:rPr>
              <a:t>Matthew 5:13-16 – “let your light shine …”</a:t>
            </a:r>
          </a:p>
          <a:p>
            <a:pPr lvl="1">
              <a:lnSpc>
                <a:spcPct val="95000"/>
              </a:lnSpc>
              <a:spcBef>
                <a:spcPts val="0"/>
              </a:spcBef>
              <a:spcAft>
                <a:spcPts val="0"/>
              </a:spcAft>
            </a:pPr>
            <a:r>
              <a:rPr lang="en-US" sz="2800" dirty="0">
                <a:solidFill>
                  <a:schemeClr val="bg1"/>
                </a:solidFill>
              </a:rPr>
              <a:t>I Peter 2:11-12 – “see your good deeds …”</a:t>
            </a:r>
          </a:p>
          <a:p>
            <a:pPr lvl="1">
              <a:lnSpc>
                <a:spcPct val="95000"/>
              </a:lnSpc>
              <a:spcBef>
                <a:spcPts val="0"/>
              </a:spcBef>
              <a:spcAft>
                <a:spcPts val="0"/>
              </a:spcAft>
            </a:pPr>
            <a:r>
              <a:rPr lang="en-US" sz="2800" dirty="0">
                <a:solidFill>
                  <a:schemeClr val="bg1"/>
                </a:solidFill>
              </a:rPr>
              <a:t>II Corinthians 7:10 – “salvation without regret”</a:t>
            </a:r>
          </a:p>
        </p:txBody>
      </p:sp>
      <p:sp>
        <p:nvSpPr>
          <p:cNvPr id="2" name="Title 1">
            <a:extLst>
              <a:ext uri="{FF2B5EF4-FFF2-40B4-BE49-F238E27FC236}">
                <a16:creationId xmlns:a16="http://schemas.microsoft.com/office/drawing/2014/main" id="{56EEA385-1C67-2883-E73F-A2676F146ECA}"/>
              </a:ext>
            </a:extLst>
          </p:cNvPr>
          <p:cNvSpPr>
            <a:spLocks noGrp="1"/>
          </p:cNvSpPr>
          <p:nvPr>
            <p:ph type="title"/>
          </p:nvPr>
        </p:nvSpPr>
        <p:spPr>
          <a:xfrm>
            <a:off x="457200" y="457200"/>
            <a:ext cx="6554867" cy="707886"/>
          </a:xfrm>
        </p:spPr>
        <p:txBody>
          <a:bodyPr anchor="t" anchorCtr="0">
            <a:spAutoFit/>
          </a:bodyPr>
          <a:lstStyle/>
          <a:p>
            <a:r>
              <a:rPr lang="en-US" sz="4000" b="1" cap="none" dirty="0">
                <a:solidFill>
                  <a:schemeClr val="bg1"/>
                </a:solidFill>
              </a:rPr>
              <a:t>“By Faith Noah …”</a:t>
            </a:r>
          </a:p>
        </p:txBody>
      </p:sp>
    </p:spTree>
    <p:extLst>
      <p:ext uri="{BB962C8B-B14F-4D97-AF65-F5344CB8AC3E}">
        <p14:creationId xmlns:p14="http://schemas.microsoft.com/office/powerpoint/2010/main" val="3294170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400198" cy="5447645"/>
          </a:xfrm>
        </p:spPr>
        <p:txBody>
          <a:bodyPr wrap="square" anchor="t" anchorCtr="0">
            <a:spAutoFit/>
          </a:bodyPr>
          <a:lstStyle/>
          <a:p>
            <a:pPr marL="0" indent="0">
              <a:lnSpc>
                <a:spcPct val="100000"/>
              </a:lnSpc>
              <a:spcBef>
                <a:spcPts val="0"/>
              </a:spcBef>
              <a:spcAft>
                <a:spcPts val="0"/>
              </a:spcAft>
              <a:buClr>
                <a:schemeClr val="bg1"/>
              </a:buClr>
              <a:buSzPct val="100000"/>
              <a:buNone/>
            </a:pPr>
            <a:r>
              <a:rPr lang="en-US" sz="3200" b="1" dirty="0">
                <a:solidFill>
                  <a:schemeClr val="bg1"/>
                </a:solidFill>
                <a:latin typeface="Century Gothic" panose="020B0502020202020204" pitchFamily="34" charset="0"/>
                <a:cs typeface="Arial" panose="020B0604020202020204" pitchFamily="34" charset="0"/>
              </a:rPr>
              <a:t>Hear the Word of God</a:t>
            </a:r>
            <a:endParaRPr lang="en-US" sz="2800" b="1" dirty="0">
              <a:solidFill>
                <a:schemeClr val="bg1"/>
              </a:solidFill>
              <a:latin typeface="Century Gothic" panose="020B0502020202020204" pitchFamily="34" charset="0"/>
              <a:cs typeface="Arial" panose="020B0604020202020204" pitchFamily="34" charset="0"/>
            </a:endParaRPr>
          </a:p>
          <a:p>
            <a:pPr lvl="1">
              <a:lnSpc>
                <a:spcPct val="100000"/>
              </a:lnSpc>
              <a:spcBef>
                <a:spcPts val="0"/>
              </a:spcBef>
              <a:spcAft>
                <a:spcPts val="0"/>
              </a:spcAft>
              <a:buClr>
                <a:srgbClr val="0E2331"/>
              </a:buClr>
              <a:buSzPct val="100000"/>
              <a:buFont typeface="Arial" panose="020B0604020202020204" pitchFamily="34" charset="0"/>
              <a:buChar char="►"/>
            </a:pPr>
            <a:r>
              <a:rPr lang="en-US" sz="2800" dirty="0">
                <a:solidFill>
                  <a:schemeClr val="bg1"/>
                </a:solidFill>
                <a:latin typeface="Century Gothic" panose="020B0502020202020204" pitchFamily="34" charset="0"/>
                <a:cs typeface="Arial" panose="020B0604020202020204" pitchFamily="34" charset="0"/>
              </a:rPr>
              <a:t>James 1:21 – “… receive with meekness the implanted word, which is able to save your souls.”</a:t>
            </a:r>
          </a:p>
          <a:p>
            <a:pPr lvl="1">
              <a:lnSpc>
                <a:spcPct val="100000"/>
              </a:lnSpc>
              <a:spcBef>
                <a:spcPts val="0"/>
              </a:spcBef>
              <a:spcAft>
                <a:spcPts val="0"/>
              </a:spcAft>
              <a:buClr>
                <a:schemeClr val="bg1"/>
              </a:buClr>
              <a:buSzPct val="100000"/>
              <a:buFont typeface="Arial" panose="020B0604020202020204" pitchFamily="34" charset="0"/>
              <a:buChar char="•"/>
            </a:pPr>
            <a:endParaRPr lang="en-US" sz="2800" dirty="0">
              <a:solidFill>
                <a:schemeClr val="bg1"/>
              </a:solidFill>
              <a:latin typeface="Century Gothic" panose="020B0502020202020204" pitchFamily="34" charset="0"/>
              <a:cs typeface="Arial" panose="020B0604020202020204" pitchFamily="34" charset="0"/>
            </a:endParaRPr>
          </a:p>
          <a:p>
            <a:pPr marL="0" indent="0">
              <a:lnSpc>
                <a:spcPct val="100000"/>
              </a:lnSpc>
              <a:spcBef>
                <a:spcPts val="0"/>
              </a:spcBef>
              <a:spcAft>
                <a:spcPts val="0"/>
              </a:spcAft>
              <a:buClr>
                <a:schemeClr val="bg1"/>
              </a:buClr>
              <a:buSzPct val="100000"/>
              <a:buNone/>
            </a:pPr>
            <a:r>
              <a:rPr lang="en-US" sz="3200" b="1" dirty="0">
                <a:solidFill>
                  <a:schemeClr val="bg1"/>
                </a:solidFill>
                <a:latin typeface="Century Gothic" panose="020B0502020202020204" pitchFamily="34" charset="0"/>
                <a:cs typeface="Arial" panose="020B0604020202020204" pitchFamily="34" charset="0"/>
              </a:rPr>
              <a:t>Believe the Gospel message about Jesus</a:t>
            </a:r>
            <a:endParaRPr lang="en-US" sz="2800" b="1" dirty="0">
              <a:solidFill>
                <a:schemeClr val="bg1"/>
              </a:solidFill>
              <a:latin typeface="Century Gothic" panose="020B0502020202020204" pitchFamily="34" charset="0"/>
              <a:cs typeface="Arial" panose="020B0604020202020204" pitchFamily="34" charset="0"/>
            </a:endParaRPr>
          </a:p>
          <a:p>
            <a:pPr marL="749300">
              <a:lnSpc>
                <a:spcPct val="100000"/>
              </a:lnSpc>
              <a:spcBef>
                <a:spcPts val="0"/>
              </a:spcBef>
              <a:spcAft>
                <a:spcPts val="0"/>
              </a:spcAft>
              <a:buClr>
                <a:srgbClr val="0E2331"/>
              </a:buClr>
              <a:buSzPct val="100000"/>
            </a:pPr>
            <a:r>
              <a:rPr lang="en-US" sz="2800" dirty="0">
                <a:solidFill>
                  <a:schemeClr val="bg1"/>
                </a:solidFill>
                <a:latin typeface="Century Gothic" panose="020B0502020202020204" pitchFamily="34" charset="0"/>
                <a:cs typeface="Arial" panose="020B0604020202020204" pitchFamily="34" charset="0"/>
              </a:rPr>
              <a:t>I John 3:23-24 – “… that we believe in the name of his Son Jesus Christ …”</a:t>
            </a:r>
          </a:p>
          <a:p>
            <a:pPr marL="0" indent="0">
              <a:lnSpc>
                <a:spcPct val="100000"/>
              </a:lnSpc>
              <a:spcBef>
                <a:spcPts val="0"/>
              </a:spcBef>
              <a:spcAft>
                <a:spcPts val="0"/>
              </a:spcAft>
              <a:buClr>
                <a:schemeClr val="bg1"/>
              </a:buClr>
              <a:buSzPct val="100000"/>
              <a:buNone/>
            </a:pPr>
            <a:endParaRPr lang="en-US" sz="2800" b="1" dirty="0">
              <a:solidFill>
                <a:schemeClr val="bg1"/>
              </a:solidFill>
              <a:latin typeface="Century Gothic" panose="020B0502020202020204" pitchFamily="34" charset="0"/>
              <a:cs typeface="Arial" panose="020B0604020202020204" pitchFamily="34" charset="0"/>
            </a:endParaRPr>
          </a:p>
          <a:p>
            <a:pPr marL="0" indent="0">
              <a:lnSpc>
                <a:spcPct val="100000"/>
              </a:lnSpc>
              <a:spcBef>
                <a:spcPts val="0"/>
              </a:spcBef>
              <a:spcAft>
                <a:spcPts val="0"/>
              </a:spcAft>
              <a:buClr>
                <a:schemeClr val="bg1"/>
              </a:buClr>
              <a:buSzPct val="100000"/>
              <a:buNone/>
            </a:pPr>
            <a:r>
              <a:rPr lang="en-US" sz="3200" b="1" dirty="0">
                <a:solidFill>
                  <a:schemeClr val="bg1"/>
                </a:solidFill>
                <a:latin typeface="Century Gothic" panose="020B0502020202020204" pitchFamily="34" charset="0"/>
                <a:cs typeface="Arial" panose="020B0604020202020204" pitchFamily="34" charset="0"/>
              </a:rPr>
              <a:t>Repent of your sins</a:t>
            </a:r>
            <a:endParaRPr lang="en-US" sz="2800" b="1" dirty="0">
              <a:solidFill>
                <a:schemeClr val="bg1"/>
              </a:solidFill>
              <a:latin typeface="Century Gothic" panose="020B0502020202020204" pitchFamily="34" charset="0"/>
              <a:cs typeface="Arial" panose="020B0604020202020204" pitchFamily="34" charset="0"/>
            </a:endParaRPr>
          </a:p>
          <a:p>
            <a:pPr lvl="1">
              <a:lnSpc>
                <a:spcPct val="100000"/>
              </a:lnSpc>
              <a:spcBef>
                <a:spcPts val="0"/>
              </a:spcBef>
              <a:spcAft>
                <a:spcPts val="0"/>
              </a:spcAft>
              <a:buClr>
                <a:srgbClr val="0E2331"/>
              </a:buClr>
              <a:buSzPct val="100000"/>
            </a:pPr>
            <a:r>
              <a:rPr lang="en-US" sz="2800" dirty="0">
                <a:solidFill>
                  <a:schemeClr val="bg1"/>
                </a:solidFill>
                <a:latin typeface="Century Gothic" panose="020B0502020202020204" pitchFamily="34" charset="0"/>
                <a:cs typeface="Arial" panose="020B0604020202020204" pitchFamily="34" charset="0"/>
              </a:rPr>
              <a:t>Acts 3:19 – “Repent therefore, and turn again, that your sins may be blotted out”</a:t>
            </a:r>
          </a:p>
        </p:txBody>
      </p:sp>
      <p:sp>
        <p:nvSpPr>
          <p:cNvPr id="5" name="Title 1">
            <a:extLst>
              <a:ext uri="{FF2B5EF4-FFF2-40B4-BE49-F238E27FC236}">
                <a16:creationId xmlns:a16="http://schemas.microsoft.com/office/drawing/2014/main" id="{93ABFC2C-D74C-9CF2-9948-CD222B6C200C}"/>
              </a:ext>
            </a:extLst>
          </p:cNvPr>
          <p:cNvSpPr>
            <a:spLocks noGrp="1"/>
          </p:cNvSpPr>
          <p:nvPr>
            <p:ph type="title"/>
          </p:nvPr>
        </p:nvSpPr>
        <p:spPr>
          <a:xfrm>
            <a:off x="457200" y="457200"/>
            <a:ext cx="7019365" cy="840230"/>
          </a:xfrm>
        </p:spPr>
        <p:txBody>
          <a:bodyPr wrap="square" anchor="t" anchorCtr="0">
            <a:spAutoFit/>
          </a:bodyPr>
          <a:lstStyle/>
          <a:p>
            <a:pPr algn="l"/>
            <a:r>
              <a:rPr lang="en-US" sz="4800" b="1" cap="none" dirty="0">
                <a:solidFill>
                  <a:schemeClr val="bg1"/>
                </a:solidFill>
                <a:latin typeface="Century Gothic" panose="020B0502020202020204" pitchFamily="34" charset="0"/>
              </a:rPr>
              <a:t>Obeying The Gospel</a:t>
            </a:r>
          </a:p>
        </p:txBody>
      </p:sp>
    </p:spTree>
    <p:extLst>
      <p:ext uri="{BB962C8B-B14F-4D97-AF65-F5344CB8AC3E}">
        <p14:creationId xmlns:p14="http://schemas.microsoft.com/office/powerpoint/2010/main" val="1703333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715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715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57200" y="1371600"/>
            <a:ext cx="8389917" cy="5447645"/>
          </a:xfrm>
        </p:spPr>
        <p:txBody>
          <a:bodyPr wrap="square" anchor="t" anchorCtr="0">
            <a:spAutoFit/>
          </a:bodyPr>
          <a:lstStyle/>
          <a:p>
            <a:pPr marL="0" indent="0">
              <a:lnSpc>
                <a:spcPct val="100000"/>
              </a:lnSpc>
              <a:spcBef>
                <a:spcPts val="0"/>
              </a:spcBef>
              <a:spcAft>
                <a:spcPts val="0"/>
              </a:spcAft>
              <a:buClr>
                <a:schemeClr val="bg1"/>
              </a:buClr>
              <a:buSzPct val="100000"/>
              <a:buNone/>
            </a:pPr>
            <a:r>
              <a:rPr lang="en-US" sz="3200" b="1" dirty="0">
                <a:solidFill>
                  <a:schemeClr val="bg1"/>
                </a:solidFill>
                <a:cs typeface="Arial" panose="020B0604020202020204" pitchFamily="34" charset="0"/>
              </a:rPr>
              <a:t>Confess that Jesus is the Son of God</a:t>
            </a:r>
            <a:endParaRPr lang="en-US" sz="2800" b="1" dirty="0">
              <a:solidFill>
                <a:schemeClr val="bg1"/>
              </a:solidFill>
              <a:cs typeface="Arial" panose="020B0604020202020204" pitchFamily="34" charset="0"/>
            </a:endParaRPr>
          </a:p>
          <a:p>
            <a:pPr lvl="1">
              <a:lnSpc>
                <a:spcPct val="100000"/>
              </a:lnSpc>
              <a:spcBef>
                <a:spcPts val="0"/>
              </a:spcBef>
              <a:spcAft>
                <a:spcPts val="0"/>
              </a:spcAft>
              <a:buClr>
                <a:srgbClr val="0E2331"/>
              </a:buClr>
              <a:buSzPct val="100000"/>
              <a:buFont typeface="Arial" panose="020B0604020202020204" pitchFamily="34" charset="0"/>
              <a:buChar char="►"/>
            </a:pPr>
            <a:r>
              <a:rPr lang="en-US" sz="2800" dirty="0">
                <a:solidFill>
                  <a:schemeClr val="bg1"/>
                </a:solidFill>
                <a:cs typeface="Arial" panose="020B0604020202020204" pitchFamily="34" charset="0"/>
              </a:rPr>
              <a:t>Romans 10:9-10 – “… with the mouth one confesses and is saved”</a:t>
            </a:r>
          </a:p>
          <a:p>
            <a:pPr marL="457200" lvl="1" indent="0">
              <a:lnSpc>
                <a:spcPct val="100000"/>
              </a:lnSpc>
              <a:spcBef>
                <a:spcPts val="0"/>
              </a:spcBef>
              <a:spcAft>
                <a:spcPts val="0"/>
              </a:spcAft>
              <a:buClr>
                <a:schemeClr val="tx1"/>
              </a:buClr>
              <a:buSzPct val="100000"/>
              <a:buNone/>
            </a:pPr>
            <a:endParaRPr lang="en-US" sz="2800" dirty="0">
              <a:solidFill>
                <a:schemeClr val="bg1"/>
              </a:solidFill>
              <a:cs typeface="Arial" panose="020B0604020202020204" pitchFamily="34" charset="0"/>
            </a:endParaRPr>
          </a:p>
          <a:p>
            <a:pPr marL="0" indent="0">
              <a:lnSpc>
                <a:spcPct val="100000"/>
              </a:lnSpc>
              <a:spcBef>
                <a:spcPts val="0"/>
              </a:spcBef>
              <a:spcAft>
                <a:spcPts val="0"/>
              </a:spcAft>
              <a:buClrTx/>
              <a:buSzPct val="100000"/>
              <a:buNone/>
            </a:pPr>
            <a:r>
              <a:rPr lang="en-US" sz="3200" b="1" dirty="0">
                <a:solidFill>
                  <a:schemeClr val="bg1"/>
                </a:solidFill>
                <a:cs typeface="Arial" panose="020B0604020202020204" pitchFamily="34" charset="0"/>
              </a:rPr>
              <a:t>Be immersed in water</a:t>
            </a:r>
            <a:endParaRPr lang="en-US" sz="2800" b="1" dirty="0">
              <a:solidFill>
                <a:schemeClr val="bg1"/>
              </a:solidFill>
              <a:cs typeface="Arial" panose="020B0604020202020204" pitchFamily="34" charset="0"/>
            </a:endParaRPr>
          </a:p>
          <a:p>
            <a:pPr lvl="1">
              <a:lnSpc>
                <a:spcPct val="100000"/>
              </a:lnSpc>
              <a:spcBef>
                <a:spcPts val="0"/>
              </a:spcBef>
              <a:spcAft>
                <a:spcPts val="0"/>
              </a:spcAft>
              <a:buClr>
                <a:srgbClr val="0E2331"/>
              </a:buClr>
              <a:buSzPct val="100000"/>
            </a:pPr>
            <a:r>
              <a:rPr lang="en-US" sz="2800" dirty="0">
                <a:solidFill>
                  <a:schemeClr val="bg1"/>
                </a:solidFill>
                <a:cs typeface="Arial" panose="020B0604020202020204" pitchFamily="34" charset="0"/>
              </a:rPr>
              <a:t>Acts 2:38 – “Repent and be baptized every one of you in the name of Jesus Christ …”</a:t>
            </a:r>
          </a:p>
          <a:p>
            <a:pPr marL="457200" lvl="1" indent="0">
              <a:lnSpc>
                <a:spcPct val="100000"/>
              </a:lnSpc>
              <a:spcBef>
                <a:spcPts val="0"/>
              </a:spcBef>
              <a:spcAft>
                <a:spcPts val="0"/>
              </a:spcAft>
              <a:buSzPct val="100000"/>
              <a:buNone/>
            </a:pPr>
            <a:endParaRPr lang="en-US" sz="2800" dirty="0">
              <a:solidFill>
                <a:schemeClr val="bg1"/>
              </a:solidFill>
              <a:cs typeface="Arial" panose="020B0604020202020204" pitchFamily="34" charset="0"/>
            </a:endParaRPr>
          </a:p>
          <a:p>
            <a:pPr marL="0" indent="0">
              <a:lnSpc>
                <a:spcPct val="100000"/>
              </a:lnSpc>
              <a:spcBef>
                <a:spcPts val="0"/>
              </a:spcBef>
              <a:spcAft>
                <a:spcPts val="0"/>
              </a:spcAft>
              <a:buClrTx/>
              <a:buSzPct val="100000"/>
              <a:buNone/>
            </a:pPr>
            <a:r>
              <a:rPr lang="en-US" sz="3200" b="1" dirty="0">
                <a:solidFill>
                  <a:schemeClr val="bg1"/>
                </a:solidFill>
                <a:cs typeface="Arial" panose="020B0604020202020204" pitchFamily="34" charset="0"/>
              </a:rPr>
              <a:t>Remain faithful</a:t>
            </a:r>
            <a:endParaRPr lang="en-US" sz="2800" b="1" dirty="0">
              <a:solidFill>
                <a:schemeClr val="bg1"/>
              </a:solidFill>
              <a:cs typeface="Arial" panose="020B0604020202020204" pitchFamily="34" charset="0"/>
            </a:endParaRPr>
          </a:p>
          <a:p>
            <a:pPr lvl="1">
              <a:lnSpc>
                <a:spcPct val="100000"/>
              </a:lnSpc>
              <a:spcBef>
                <a:spcPts val="0"/>
              </a:spcBef>
              <a:spcAft>
                <a:spcPts val="0"/>
              </a:spcAft>
              <a:buClr>
                <a:srgbClr val="0E2331"/>
              </a:buClr>
              <a:buSzPct val="100000"/>
            </a:pPr>
            <a:r>
              <a:rPr lang="en-US" sz="2800" dirty="0">
                <a:solidFill>
                  <a:schemeClr val="bg1"/>
                </a:solidFill>
                <a:cs typeface="Arial" panose="020B0604020202020204" pitchFamily="34" charset="0"/>
              </a:rPr>
              <a:t>I Corinthians 15:1-2 – “if you hold fast to the word I preached to you – unless you believed in vain”</a:t>
            </a:r>
          </a:p>
        </p:txBody>
      </p:sp>
      <p:sp>
        <p:nvSpPr>
          <p:cNvPr id="5" name="Title 1">
            <a:extLst>
              <a:ext uri="{FF2B5EF4-FFF2-40B4-BE49-F238E27FC236}">
                <a16:creationId xmlns:a16="http://schemas.microsoft.com/office/drawing/2014/main" id="{7230796B-917C-6E4A-E02F-BD880AC0C628}"/>
              </a:ext>
            </a:extLst>
          </p:cNvPr>
          <p:cNvSpPr>
            <a:spLocks noGrp="1"/>
          </p:cNvSpPr>
          <p:nvPr>
            <p:ph type="title"/>
          </p:nvPr>
        </p:nvSpPr>
        <p:spPr>
          <a:xfrm>
            <a:off x="457200" y="457200"/>
            <a:ext cx="6979024" cy="840230"/>
          </a:xfrm>
        </p:spPr>
        <p:txBody>
          <a:bodyPr wrap="square" anchor="t" anchorCtr="0">
            <a:spAutoFit/>
          </a:bodyPr>
          <a:lstStyle/>
          <a:p>
            <a:pPr algn="l"/>
            <a:r>
              <a:rPr lang="en-US" sz="4800" b="1" cap="none" dirty="0">
                <a:solidFill>
                  <a:schemeClr val="bg1"/>
                </a:solidFill>
                <a:latin typeface="Century Gothic" panose="020B0502020202020204" pitchFamily="34" charset="0"/>
              </a:rPr>
              <a:t>Obeying The Gospel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47158">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715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10000">
              <a:srgbClr val="64D4EF"/>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47DBC6-CBC2-A6E9-BECC-145CBDEFBF50}"/>
              </a:ext>
            </a:extLst>
          </p:cNvPr>
          <p:cNvSpPr>
            <a:spLocks noGrp="1"/>
          </p:cNvSpPr>
          <p:nvPr>
            <p:ph type="title"/>
          </p:nvPr>
        </p:nvSpPr>
        <p:spPr>
          <a:xfrm>
            <a:off x="457200" y="457200"/>
            <a:ext cx="6554867" cy="707886"/>
          </a:xfrm>
        </p:spPr>
        <p:txBody>
          <a:bodyPr anchor="t" anchorCtr="0">
            <a:spAutoFit/>
          </a:bodyPr>
          <a:lstStyle/>
          <a:p>
            <a:r>
              <a:rPr lang="en-US" sz="4000" b="1" cap="none" dirty="0">
                <a:solidFill>
                  <a:schemeClr val="bg1"/>
                </a:solidFill>
              </a:rPr>
              <a:t>“By Faith Abel …”</a:t>
            </a:r>
          </a:p>
        </p:txBody>
      </p:sp>
      <p:sp>
        <p:nvSpPr>
          <p:cNvPr id="3" name="Content Placeholder 2">
            <a:extLst>
              <a:ext uri="{FF2B5EF4-FFF2-40B4-BE49-F238E27FC236}">
                <a16:creationId xmlns:a16="http://schemas.microsoft.com/office/drawing/2014/main" id="{CD75B6C9-F904-6E4E-BB1D-ECC99A6CAE90}"/>
              </a:ext>
            </a:extLst>
          </p:cNvPr>
          <p:cNvSpPr>
            <a:spLocks noGrp="1"/>
          </p:cNvSpPr>
          <p:nvPr>
            <p:ph idx="1"/>
          </p:nvPr>
        </p:nvSpPr>
        <p:spPr>
          <a:xfrm>
            <a:off x="457198" y="1143000"/>
            <a:ext cx="8547101" cy="5632311"/>
          </a:xfrm>
        </p:spPr>
        <p:txBody>
          <a:bodyPr wrap="square" anchor="t" anchorCtr="0">
            <a:spAutoFit/>
          </a:bodyPr>
          <a:lstStyle/>
          <a:p>
            <a:pPr marL="0" indent="0">
              <a:lnSpc>
                <a:spcPct val="90000"/>
              </a:lnSpc>
              <a:spcBef>
                <a:spcPts val="0"/>
              </a:spcBef>
              <a:spcAft>
                <a:spcPts val="0"/>
              </a:spcAft>
              <a:buNone/>
            </a:pPr>
            <a:r>
              <a:rPr lang="en-US" sz="3200" b="1" dirty="0">
                <a:solidFill>
                  <a:schemeClr val="bg1"/>
                </a:solidFill>
              </a:rPr>
              <a:t>Faith is More than Conviction, it is Conduct Directed by God</a:t>
            </a:r>
            <a:endParaRPr lang="en-US" sz="2800" b="1" dirty="0">
              <a:solidFill>
                <a:schemeClr val="bg1"/>
              </a:solidFill>
            </a:endParaRPr>
          </a:p>
          <a:p>
            <a:pPr>
              <a:lnSpc>
                <a:spcPct val="90000"/>
              </a:lnSpc>
              <a:spcBef>
                <a:spcPts val="0"/>
              </a:spcBef>
              <a:spcAft>
                <a:spcPts val="0"/>
              </a:spcAft>
            </a:pPr>
            <a:r>
              <a:rPr lang="en-US" sz="2800" dirty="0">
                <a:solidFill>
                  <a:schemeClr val="bg1"/>
                </a:solidFill>
              </a:rPr>
              <a:t>Genesis 4:1-5 – “… the Lord had regard for Abel and his offering”</a:t>
            </a:r>
          </a:p>
          <a:p>
            <a:pPr lvl="1">
              <a:lnSpc>
                <a:spcPct val="90000"/>
              </a:lnSpc>
              <a:spcBef>
                <a:spcPts val="0"/>
              </a:spcBef>
              <a:spcAft>
                <a:spcPts val="0"/>
              </a:spcAft>
            </a:pPr>
            <a:r>
              <a:rPr lang="en-US" sz="2800" i="1" dirty="0">
                <a:solidFill>
                  <a:schemeClr val="bg1"/>
                </a:solidFill>
              </a:rPr>
              <a:t>“By faith” </a:t>
            </a:r>
            <a:r>
              <a:rPr lang="en-US" sz="2800" dirty="0">
                <a:solidFill>
                  <a:schemeClr val="bg1"/>
                </a:solidFill>
              </a:rPr>
              <a:t>indicates it was done in accordance with God’s instruction</a:t>
            </a:r>
          </a:p>
          <a:p>
            <a:pPr lvl="2">
              <a:lnSpc>
                <a:spcPct val="90000"/>
              </a:lnSpc>
              <a:spcBef>
                <a:spcPts val="0"/>
              </a:spcBef>
              <a:spcAft>
                <a:spcPts val="0"/>
              </a:spcAft>
            </a:pPr>
            <a:r>
              <a:rPr lang="en-US" sz="2800" dirty="0">
                <a:solidFill>
                  <a:schemeClr val="bg1"/>
                </a:solidFill>
              </a:rPr>
              <a:t>Romans 10:17 – “… faith comes from hearing”</a:t>
            </a:r>
          </a:p>
          <a:p>
            <a:pPr>
              <a:lnSpc>
                <a:spcPct val="90000"/>
              </a:lnSpc>
              <a:spcBef>
                <a:spcPts val="0"/>
              </a:spcBef>
              <a:spcAft>
                <a:spcPts val="0"/>
              </a:spcAft>
            </a:pPr>
            <a:r>
              <a:rPr lang="en-US" sz="2800" dirty="0">
                <a:solidFill>
                  <a:schemeClr val="bg1"/>
                </a:solidFill>
              </a:rPr>
              <a:t>Our actions are only </a:t>
            </a:r>
            <a:r>
              <a:rPr lang="en-US" sz="2800" i="1" dirty="0">
                <a:solidFill>
                  <a:schemeClr val="bg1"/>
                </a:solidFill>
              </a:rPr>
              <a:t>“excellent” </a:t>
            </a:r>
            <a:r>
              <a:rPr lang="en-US" sz="2800" dirty="0">
                <a:solidFill>
                  <a:schemeClr val="bg1"/>
                </a:solidFill>
              </a:rPr>
              <a:t>if they are directed by God’s will</a:t>
            </a:r>
          </a:p>
          <a:p>
            <a:pPr lvl="1">
              <a:lnSpc>
                <a:spcPct val="90000"/>
              </a:lnSpc>
              <a:spcBef>
                <a:spcPts val="0"/>
              </a:spcBef>
              <a:spcAft>
                <a:spcPts val="0"/>
              </a:spcAft>
            </a:pPr>
            <a:r>
              <a:rPr lang="en-US" sz="2800" dirty="0">
                <a:solidFill>
                  <a:schemeClr val="bg1"/>
                </a:solidFill>
              </a:rPr>
              <a:t>Ephesians 2:10 – “… we should walk in them”</a:t>
            </a:r>
          </a:p>
          <a:p>
            <a:pPr lvl="1">
              <a:lnSpc>
                <a:spcPct val="90000"/>
              </a:lnSpc>
              <a:spcBef>
                <a:spcPts val="0"/>
              </a:spcBef>
              <a:spcAft>
                <a:spcPts val="0"/>
              </a:spcAft>
            </a:pPr>
            <a:r>
              <a:rPr lang="en-US" sz="2800" dirty="0">
                <a:solidFill>
                  <a:schemeClr val="bg1"/>
                </a:solidFill>
              </a:rPr>
              <a:t>II Timothy 3:16-17 – “equipped for every good work</a:t>
            </a:r>
          </a:p>
        </p:txBody>
      </p:sp>
    </p:spTree>
    <p:extLst>
      <p:ext uri="{BB962C8B-B14F-4D97-AF65-F5344CB8AC3E}">
        <p14:creationId xmlns:p14="http://schemas.microsoft.com/office/powerpoint/2010/main" val="2823875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75B6C9-F904-6E4E-BB1D-ECC99A6CAE90}"/>
              </a:ext>
            </a:extLst>
          </p:cNvPr>
          <p:cNvSpPr>
            <a:spLocks noGrp="1"/>
          </p:cNvSpPr>
          <p:nvPr>
            <p:ph idx="1"/>
          </p:nvPr>
        </p:nvSpPr>
        <p:spPr>
          <a:xfrm>
            <a:off x="457200" y="1143000"/>
            <a:ext cx="8407400" cy="5530745"/>
          </a:xfrm>
        </p:spPr>
        <p:txBody>
          <a:bodyPr wrap="square" anchor="t" anchorCtr="0">
            <a:spAutoFit/>
          </a:bodyPr>
          <a:lstStyle/>
          <a:p>
            <a:pPr marL="0" indent="0">
              <a:lnSpc>
                <a:spcPct val="95000"/>
              </a:lnSpc>
              <a:spcBef>
                <a:spcPts val="0"/>
              </a:spcBef>
              <a:spcAft>
                <a:spcPts val="0"/>
              </a:spcAft>
              <a:buNone/>
            </a:pPr>
            <a:r>
              <a:rPr lang="en-US" sz="3200" b="1" dirty="0">
                <a:solidFill>
                  <a:schemeClr val="bg1"/>
                </a:solidFill>
              </a:rPr>
              <a:t>Our Righteousness is Confirmed or Denied by God’s Word</a:t>
            </a:r>
            <a:endParaRPr lang="en-US" sz="2800" b="1" dirty="0">
              <a:solidFill>
                <a:schemeClr val="bg1"/>
              </a:solidFill>
            </a:endParaRPr>
          </a:p>
          <a:p>
            <a:pPr>
              <a:lnSpc>
                <a:spcPct val="95000"/>
              </a:lnSpc>
              <a:spcBef>
                <a:spcPts val="0"/>
              </a:spcBef>
              <a:spcAft>
                <a:spcPts val="0"/>
              </a:spcAft>
            </a:pPr>
            <a:r>
              <a:rPr lang="en-US" sz="2800" dirty="0">
                <a:solidFill>
                  <a:schemeClr val="bg1"/>
                </a:solidFill>
              </a:rPr>
              <a:t>God testified about Abel’s gift</a:t>
            </a:r>
          </a:p>
          <a:p>
            <a:pPr lvl="1">
              <a:lnSpc>
                <a:spcPct val="95000"/>
              </a:lnSpc>
              <a:spcBef>
                <a:spcPts val="0"/>
              </a:spcBef>
              <a:spcAft>
                <a:spcPts val="0"/>
              </a:spcAft>
            </a:pPr>
            <a:r>
              <a:rPr lang="en-US" sz="2800" dirty="0">
                <a:solidFill>
                  <a:schemeClr val="bg1"/>
                </a:solidFill>
              </a:rPr>
              <a:t>Genesis 4:4-5 – “the Lord had regard …”</a:t>
            </a:r>
          </a:p>
          <a:p>
            <a:pPr>
              <a:lnSpc>
                <a:spcPct val="95000"/>
              </a:lnSpc>
              <a:spcBef>
                <a:spcPts val="0"/>
              </a:spcBef>
              <a:spcAft>
                <a:spcPts val="0"/>
              </a:spcAft>
            </a:pPr>
            <a:r>
              <a:rPr lang="en-US" sz="2800" dirty="0">
                <a:solidFill>
                  <a:schemeClr val="bg1"/>
                </a:solidFill>
              </a:rPr>
              <a:t>The Spirit bears witness with our spirit</a:t>
            </a:r>
          </a:p>
          <a:p>
            <a:pPr lvl="1">
              <a:lnSpc>
                <a:spcPct val="95000"/>
              </a:lnSpc>
              <a:spcBef>
                <a:spcPts val="0"/>
              </a:spcBef>
              <a:spcAft>
                <a:spcPts val="0"/>
              </a:spcAft>
            </a:pPr>
            <a:r>
              <a:rPr lang="en-US" sz="2800" dirty="0">
                <a:solidFill>
                  <a:schemeClr val="bg1"/>
                </a:solidFill>
              </a:rPr>
              <a:t>Romans 8:15-17 – “The Spirit himself bears witness …”</a:t>
            </a:r>
          </a:p>
          <a:p>
            <a:pPr lvl="1">
              <a:lnSpc>
                <a:spcPct val="95000"/>
              </a:lnSpc>
              <a:spcBef>
                <a:spcPts val="0"/>
              </a:spcBef>
              <a:spcAft>
                <a:spcPts val="0"/>
              </a:spcAft>
            </a:pPr>
            <a:r>
              <a:rPr lang="en-US" sz="2800" dirty="0">
                <a:solidFill>
                  <a:schemeClr val="bg1"/>
                </a:solidFill>
              </a:rPr>
              <a:t>The spiritual man will be subject to God’s law</a:t>
            </a:r>
          </a:p>
          <a:p>
            <a:pPr lvl="2">
              <a:lnSpc>
                <a:spcPct val="95000"/>
              </a:lnSpc>
              <a:spcBef>
                <a:spcPts val="0"/>
              </a:spcBef>
              <a:spcAft>
                <a:spcPts val="0"/>
              </a:spcAft>
            </a:pPr>
            <a:r>
              <a:rPr lang="en-US" sz="2800" dirty="0">
                <a:solidFill>
                  <a:schemeClr val="bg1"/>
                </a:solidFill>
              </a:rPr>
              <a:t>Romans 8:2, 7, 9 – “… set you free …”</a:t>
            </a:r>
          </a:p>
          <a:p>
            <a:pPr>
              <a:lnSpc>
                <a:spcPct val="95000"/>
              </a:lnSpc>
              <a:spcBef>
                <a:spcPts val="0"/>
              </a:spcBef>
              <a:spcAft>
                <a:spcPts val="0"/>
              </a:spcAft>
            </a:pPr>
            <a:r>
              <a:rPr lang="en-US" sz="2800" dirty="0">
                <a:solidFill>
                  <a:schemeClr val="bg1"/>
                </a:solidFill>
              </a:rPr>
              <a:t>We must examine ourselves to see if we are in subjection to God’s word</a:t>
            </a:r>
          </a:p>
          <a:p>
            <a:pPr lvl="1">
              <a:lnSpc>
                <a:spcPct val="95000"/>
              </a:lnSpc>
              <a:spcBef>
                <a:spcPts val="0"/>
              </a:spcBef>
              <a:spcAft>
                <a:spcPts val="0"/>
              </a:spcAft>
            </a:pPr>
            <a:r>
              <a:rPr lang="en-US" sz="2800" dirty="0">
                <a:solidFill>
                  <a:schemeClr val="bg1"/>
                </a:solidFill>
              </a:rPr>
              <a:t>II Corinthians 13:5 – “Examine yourselves”</a:t>
            </a:r>
          </a:p>
        </p:txBody>
      </p:sp>
      <p:sp>
        <p:nvSpPr>
          <p:cNvPr id="2" name="Title 1">
            <a:extLst>
              <a:ext uri="{FF2B5EF4-FFF2-40B4-BE49-F238E27FC236}">
                <a16:creationId xmlns:a16="http://schemas.microsoft.com/office/drawing/2014/main" id="{1CB327E9-958B-9783-6F68-C07D65794B8A}"/>
              </a:ext>
            </a:extLst>
          </p:cNvPr>
          <p:cNvSpPr>
            <a:spLocks noGrp="1"/>
          </p:cNvSpPr>
          <p:nvPr>
            <p:ph type="title"/>
          </p:nvPr>
        </p:nvSpPr>
        <p:spPr>
          <a:xfrm>
            <a:off x="457200" y="457200"/>
            <a:ext cx="6554867" cy="707886"/>
          </a:xfrm>
        </p:spPr>
        <p:txBody>
          <a:bodyPr anchor="t" anchorCtr="0">
            <a:spAutoFit/>
          </a:bodyPr>
          <a:lstStyle/>
          <a:p>
            <a:r>
              <a:rPr lang="en-US" sz="4000" b="1" cap="none" dirty="0">
                <a:solidFill>
                  <a:schemeClr val="bg1"/>
                </a:solidFill>
              </a:rPr>
              <a:t>“By Faith Abel …”</a:t>
            </a:r>
          </a:p>
        </p:txBody>
      </p:sp>
    </p:spTree>
    <p:extLst>
      <p:ext uri="{BB962C8B-B14F-4D97-AF65-F5344CB8AC3E}">
        <p14:creationId xmlns:p14="http://schemas.microsoft.com/office/powerpoint/2010/main" val="29327407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75B6C9-F904-6E4E-BB1D-ECC99A6CAE90}"/>
              </a:ext>
            </a:extLst>
          </p:cNvPr>
          <p:cNvSpPr>
            <a:spLocks noGrp="1"/>
          </p:cNvSpPr>
          <p:nvPr>
            <p:ph idx="1"/>
          </p:nvPr>
        </p:nvSpPr>
        <p:spPr>
          <a:xfrm>
            <a:off x="457200" y="1143000"/>
            <a:ext cx="8229600" cy="5278368"/>
          </a:xfrm>
        </p:spPr>
        <p:txBody>
          <a:bodyPr wrap="square" anchor="t" anchorCtr="0">
            <a:spAutoFit/>
          </a:bodyPr>
          <a:lstStyle/>
          <a:p>
            <a:pPr marL="0" indent="0">
              <a:spcBef>
                <a:spcPts val="0"/>
              </a:spcBef>
              <a:buNone/>
            </a:pPr>
            <a:r>
              <a:rPr lang="en-US" sz="3200" b="1" dirty="0">
                <a:solidFill>
                  <a:schemeClr val="bg1"/>
                </a:solidFill>
              </a:rPr>
              <a:t>Faith Leaves a Legacy</a:t>
            </a:r>
            <a:endParaRPr lang="en-US" sz="2800" b="1" dirty="0">
              <a:solidFill>
                <a:schemeClr val="bg1"/>
              </a:solidFill>
            </a:endParaRPr>
          </a:p>
          <a:p>
            <a:pPr>
              <a:spcBef>
                <a:spcPts val="0"/>
              </a:spcBef>
            </a:pPr>
            <a:r>
              <a:rPr lang="en-US" sz="2800" dirty="0">
                <a:solidFill>
                  <a:schemeClr val="bg1"/>
                </a:solidFill>
              </a:rPr>
              <a:t>Though dead, Abel still speaks through his </a:t>
            </a:r>
            <a:r>
              <a:rPr lang="en-US" sz="2800" i="1" dirty="0">
                <a:solidFill>
                  <a:schemeClr val="bg1"/>
                </a:solidFill>
              </a:rPr>
              <a:t>“more acceptable” </a:t>
            </a:r>
            <a:r>
              <a:rPr lang="en-US" sz="2800" dirty="0">
                <a:solidFill>
                  <a:schemeClr val="bg1"/>
                </a:solidFill>
              </a:rPr>
              <a:t>sacrifice</a:t>
            </a:r>
          </a:p>
          <a:p>
            <a:pPr lvl="1">
              <a:spcBef>
                <a:spcPts val="0"/>
              </a:spcBef>
            </a:pPr>
            <a:r>
              <a:rPr lang="en-US" sz="2800" dirty="0">
                <a:solidFill>
                  <a:schemeClr val="bg1"/>
                </a:solidFill>
              </a:rPr>
              <a:t>Hebrews 11:4 – “By faith Abel offered to God a more acceptable sacrifice than Cain”</a:t>
            </a:r>
          </a:p>
          <a:p>
            <a:pPr>
              <a:spcBef>
                <a:spcPts val="0"/>
              </a:spcBef>
            </a:pPr>
            <a:r>
              <a:rPr lang="en-US" sz="2800" dirty="0">
                <a:solidFill>
                  <a:schemeClr val="bg1"/>
                </a:solidFill>
              </a:rPr>
              <a:t>We can continue to positively affect others in the future by the life we are living now</a:t>
            </a:r>
          </a:p>
          <a:p>
            <a:pPr lvl="1">
              <a:spcBef>
                <a:spcPts val="0"/>
              </a:spcBef>
            </a:pPr>
            <a:r>
              <a:rPr lang="en-US" sz="2800" dirty="0">
                <a:solidFill>
                  <a:schemeClr val="bg1"/>
                </a:solidFill>
              </a:rPr>
              <a:t>Hebrews 11:2 – “… the people of old received their commendation</a:t>
            </a:r>
          </a:p>
          <a:p>
            <a:pPr lvl="1">
              <a:spcBef>
                <a:spcPts val="0"/>
              </a:spcBef>
            </a:pPr>
            <a:r>
              <a:rPr lang="en-US" sz="2800" dirty="0">
                <a:solidFill>
                  <a:schemeClr val="bg1"/>
                </a:solidFill>
              </a:rPr>
              <a:t>Hebrews 13:7, 17, 24 – “imitate their faith”</a:t>
            </a:r>
          </a:p>
        </p:txBody>
      </p:sp>
      <p:sp>
        <p:nvSpPr>
          <p:cNvPr id="2" name="Title 1">
            <a:extLst>
              <a:ext uri="{FF2B5EF4-FFF2-40B4-BE49-F238E27FC236}">
                <a16:creationId xmlns:a16="http://schemas.microsoft.com/office/drawing/2014/main" id="{E213AFA9-FEF9-CEDB-BC44-F6103091E7FC}"/>
              </a:ext>
            </a:extLst>
          </p:cNvPr>
          <p:cNvSpPr>
            <a:spLocks noGrp="1"/>
          </p:cNvSpPr>
          <p:nvPr>
            <p:ph type="title"/>
          </p:nvPr>
        </p:nvSpPr>
        <p:spPr>
          <a:xfrm>
            <a:off x="457200" y="457200"/>
            <a:ext cx="6554867" cy="707886"/>
          </a:xfrm>
        </p:spPr>
        <p:txBody>
          <a:bodyPr anchor="t" anchorCtr="0">
            <a:spAutoFit/>
          </a:bodyPr>
          <a:lstStyle/>
          <a:p>
            <a:r>
              <a:rPr lang="en-US" sz="4000" b="1" cap="none" dirty="0">
                <a:solidFill>
                  <a:schemeClr val="bg1"/>
                </a:solidFill>
              </a:rPr>
              <a:t>“By Faith Abel …”</a:t>
            </a:r>
          </a:p>
        </p:txBody>
      </p:sp>
    </p:spTree>
    <p:extLst>
      <p:ext uri="{BB962C8B-B14F-4D97-AF65-F5344CB8AC3E}">
        <p14:creationId xmlns:p14="http://schemas.microsoft.com/office/powerpoint/2010/main" val="3606569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75B6C9-F904-6E4E-BB1D-ECC99A6CAE90}"/>
              </a:ext>
            </a:extLst>
          </p:cNvPr>
          <p:cNvSpPr>
            <a:spLocks noGrp="1"/>
          </p:cNvSpPr>
          <p:nvPr>
            <p:ph idx="1"/>
          </p:nvPr>
        </p:nvSpPr>
        <p:spPr>
          <a:xfrm>
            <a:off x="457200" y="1143000"/>
            <a:ext cx="8432800" cy="5355312"/>
          </a:xfrm>
        </p:spPr>
        <p:txBody>
          <a:bodyPr wrap="square" anchor="t" anchorCtr="0">
            <a:spAutoFit/>
          </a:bodyPr>
          <a:lstStyle/>
          <a:p>
            <a:pPr marL="0" indent="0">
              <a:spcBef>
                <a:spcPts val="0"/>
              </a:spcBef>
              <a:buNone/>
            </a:pPr>
            <a:r>
              <a:rPr lang="en-US" sz="3200" b="1" dirty="0">
                <a:solidFill>
                  <a:schemeClr val="bg1"/>
                </a:solidFill>
              </a:rPr>
              <a:t>Faith Requires a Willingness to Change</a:t>
            </a:r>
            <a:endParaRPr lang="en-US" sz="2800" b="1" dirty="0">
              <a:solidFill>
                <a:schemeClr val="bg1"/>
              </a:solidFill>
            </a:endParaRPr>
          </a:p>
          <a:p>
            <a:pPr>
              <a:spcBef>
                <a:spcPts val="0"/>
              </a:spcBef>
            </a:pPr>
            <a:r>
              <a:rPr lang="en-US" sz="2800" dirty="0">
                <a:solidFill>
                  <a:schemeClr val="bg1"/>
                </a:solidFill>
              </a:rPr>
              <a:t>Enoch may not have always walked by faith – began at 65 after the birth of his son</a:t>
            </a:r>
          </a:p>
          <a:p>
            <a:pPr lvl="1">
              <a:spcBef>
                <a:spcPts val="0"/>
              </a:spcBef>
            </a:pPr>
            <a:r>
              <a:rPr lang="en-US" sz="2800" dirty="0">
                <a:solidFill>
                  <a:schemeClr val="bg1"/>
                </a:solidFill>
              </a:rPr>
              <a:t>Genesis 5:21-24 – “Enoch walked with God”</a:t>
            </a:r>
          </a:p>
          <a:p>
            <a:pPr>
              <a:spcBef>
                <a:spcPts val="0"/>
              </a:spcBef>
            </a:pPr>
            <a:r>
              <a:rPr lang="en-US" sz="2800" dirty="0">
                <a:solidFill>
                  <a:schemeClr val="bg1"/>
                </a:solidFill>
              </a:rPr>
              <a:t>God requires repentance – repentance is an act of faith</a:t>
            </a:r>
          </a:p>
          <a:p>
            <a:pPr lvl="1">
              <a:spcBef>
                <a:spcPts val="0"/>
              </a:spcBef>
            </a:pPr>
            <a:r>
              <a:rPr lang="en-US" sz="2800" dirty="0">
                <a:solidFill>
                  <a:schemeClr val="bg1"/>
                </a:solidFill>
              </a:rPr>
              <a:t>Acts 17:30 – “… he commands all people everywhere to repent”</a:t>
            </a:r>
          </a:p>
          <a:p>
            <a:pPr>
              <a:spcBef>
                <a:spcPts val="0"/>
              </a:spcBef>
            </a:pPr>
            <a:r>
              <a:rPr lang="en-US" sz="2800" dirty="0">
                <a:solidFill>
                  <a:schemeClr val="bg1"/>
                </a:solidFill>
              </a:rPr>
              <a:t>Doing God’s will is what matters</a:t>
            </a:r>
          </a:p>
          <a:p>
            <a:pPr lvl="1">
              <a:spcBef>
                <a:spcPts val="0"/>
              </a:spcBef>
            </a:pPr>
            <a:r>
              <a:rPr lang="en-US" sz="2800" dirty="0">
                <a:solidFill>
                  <a:schemeClr val="bg1"/>
                </a:solidFill>
              </a:rPr>
              <a:t>Matthew 21:28-32 – “Which of the two did the will of his father?”</a:t>
            </a:r>
          </a:p>
        </p:txBody>
      </p:sp>
      <p:sp>
        <p:nvSpPr>
          <p:cNvPr id="2" name="Title 1">
            <a:extLst>
              <a:ext uri="{FF2B5EF4-FFF2-40B4-BE49-F238E27FC236}">
                <a16:creationId xmlns:a16="http://schemas.microsoft.com/office/drawing/2014/main" id="{046C5761-F3E8-F302-2303-CAE4EAA89212}"/>
              </a:ext>
            </a:extLst>
          </p:cNvPr>
          <p:cNvSpPr>
            <a:spLocks noGrp="1"/>
          </p:cNvSpPr>
          <p:nvPr>
            <p:ph type="title"/>
          </p:nvPr>
        </p:nvSpPr>
        <p:spPr>
          <a:xfrm>
            <a:off x="457200" y="457200"/>
            <a:ext cx="6554867" cy="707886"/>
          </a:xfrm>
        </p:spPr>
        <p:txBody>
          <a:bodyPr anchor="t" anchorCtr="0">
            <a:spAutoFit/>
          </a:bodyPr>
          <a:lstStyle/>
          <a:p>
            <a:r>
              <a:rPr lang="en-US" sz="4000" b="1" cap="none" dirty="0">
                <a:solidFill>
                  <a:schemeClr val="bg1"/>
                </a:solidFill>
              </a:rPr>
              <a:t>“By Faith Enoch …”</a:t>
            </a:r>
          </a:p>
        </p:txBody>
      </p:sp>
    </p:spTree>
    <p:extLst>
      <p:ext uri="{BB962C8B-B14F-4D97-AF65-F5344CB8AC3E}">
        <p14:creationId xmlns:p14="http://schemas.microsoft.com/office/powerpoint/2010/main" val="3829862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75B6C9-F904-6E4E-BB1D-ECC99A6CAE90}"/>
              </a:ext>
            </a:extLst>
          </p:cNvPr>
          <p:cNvSpPr>
            <a:spLocks noGrp="1"/>
          </p:cNvSpPr>
          <p:nvPr>
            <p:ph idx="1"/>
          </p:nvPr>
        </p:nvSpPr>
        <p:spPr>
          <a:xfrm>
            <a:off x="457200" y="1143000"/>
            <a:ext cx="8572500" cy="5576911"/>
          </a:xfrm>
        </p:spPr>
        <p:txBody>
          <a:bodyPr wrap="square" anchor="t" anchorCtr="0">
            <a:spAutoFit/>
          </a:bodyPr>
          <a:lstStyle/>
          <a:p>
            <a:pPr marL="0" indent="0">
              <a:lnSpc>
                <a:spcPct val="90000"/>
              </a:lnSpc>
              <a:spcBef>
                <a:spcPts val="0"/>
              </a:spcBef>
              <a:spcAft>
                <a:spcPts val="0"/>
              </a:spcAft>
              <a:buNone/>
            </a:pPr>
            <a:r>
              <a:rPr lang="en-US" sz="3200" b="1" dirty="0">
                <a:solidFill>
                  <a:schemeClr val="bg1"/>
                </a:solidFill>
              </a:rPr>
              <a:t>Faith Requires Outspokenness</a:t>
            </a:r>
            <a:endParaRPr lang="en-US" sz="2800" b="1" dirty="0">
              <a:solidFill>
                <a:schemeClr val="bg1"/>
              </a:solidFill>
            </a:endParaRPr>
          </a:p>
          <a:p>
            <a:pPr>
              <a:lnSpc>
                <a:spcPct val="90000"/>
              </a:lnSpc>
              <a:spcBef>
                <a:spcPts val="0"/>
              </a:spcBef>
              <a:spcAft>
                <a:spcPts val="0"/>
              </a:spcAft>
            </a:pPr>
            <a:r>
              <a:rPr lang="en-US" sz="2800" dirty="0">
                <a:solidFill>
                  <a:schemeClr val="bg1"/>
                </a:solidFill>
              </a:rPr>
              <a:t>Hebrews 11:5 – “… he was commended as having pleased God”</a:t>
            </a:r>
          </a:p>
          <a:p>
            <a:pPr>
              <a:lnSpc>
                <a:spcPct val="90000"/>
              </a:lnSpc>
              <a:spcBef>
                <a:spcPts val="0"/>
              </a:spcBef>
              <a:spcAft>
                <a:spcPts val="0"/>
              </a:spcAft>
            </a:pPr>
            <a:r>
              <a:rPr lang="en-US" sz="2800" dirty="0">
                <a:solidFill>
                  <a:schemeClr val="bg1"/>
                </a:solidFill>
              </a:rPr>
              <a:t>Enoch prophesied for God</a:t>
            </a:r>
          </a:p>
          <a:p>
            <a:pPr lvl="1">
              <a:lnSpc>
                <a:spcPct val="90000"/>
              </a:lnSpc>
              <a:spcBef>
                <a:spcPts val="0"/>
              </a:spcBef>
              <a:spcAft>
                <a:spcPts val="0"/>
              </a:spcAft>
            </a:pPr>
            <a:r>
              <a:rPr lang="en-US" sz="2800" dirty="0">
                <a:solidFill>
                  <a:schemeClr val="bg1"/>
                </a:solidFill>
              </a:rPr>
              <a:t>Jude 14-15 – “… Enoch, the seventh from Adam, prophesied”</a:t>
            </a:r>
          </a:p>
          <a:p>
            <a:pPr>
              <a:lnSpc>
                <a:spcPct val="90000"/>
              </a:lnSpc>
              <a:spcBef>
                <a:spcPts val="0"/>
              </a:spcBef>
              <a:spcAft>
                <a:spcPts val="0"/>
              </a:spcAft>
            </a:pPr>
            <a:r>
              <a:rPr lang="en-US" sz="2800" dirty="0">
                <a:solidFill>
                  <a:schemeClr val="bg1"/>
                </a:solidFill>
              </a:rPr>
              <a:t>The Hebrews were encouraged to be outspoken (confident) in their faith</a:t>
            </a:r>
          </a:p>
          <a:p>
            <a:pPr lvl="1">
              <a:lnSpc>
                <a:spcPct val="90000"/>
              </a:lnSpc>
              <a:spcBef>
                <a:spcPts val="0"/>
              </a:spcBef>
              <a:spcAft>
                <a:spcPts val="0"/>
              </a:spcAft>
            </a:pPr>
            <a:r>
              <a:rPr lang="en-US" sz="2800" dirty="0">
                <a:solidFill>
                  <a:schemeClr val="bg1"/>
                </a:solidFill>
              </a:rPr>
              <a:t>Hebrews 10:35-36 – “… you have need of endurance”</a:t>
            </a:r>
          </a:p>
          <a:p>
            <a:pPr>
              <a:lnSpc>
                <a:spcPct val="90000"/>
              </a:lnSpc>
              <a:spcBef>
                <a:spcPts val="0"/>
              </a:spcBef>
              <a:spcAft>
                <a:spcPts val="0"/>
              </a:spcAft>
            </a:pPr>
            <a:r>
              <a:rPr lang="en-US" sz="2800" dirty="0">
                <a:solidFill>
                  <a:schemeClr val="bg1"/>
                </a:solidFill>
              </a:rPr>
              <a:t>Our faith is not to be kept to ourselves</a:t>
            </a:r>
          </a:p>
          <a:p>
            <a:pPr lvl="1">
              <a:lnSpc>
                <a:spcPct val="90000"/>
              </a:lnSpc>
              <a:spcBef>
                <a:spcPts val="0"/>
              </a:spcBef>
              <a:spcAft>
                <a:spcPts val="0"/>
              </a:spcAft>
            </a:pPr>
            <a:r>
              <a:rPr lang="en-US" sz="2800" dirty="0">
                <a:solidFill>
                  <a:schemeClr val="bg1"/>
                </a:solidFill>
              </a:rPr>
              <a:t>Matthew 10:27-28, 32-33 – “proclaim on the housetops”</a:t>
            </a:r>
          </a:p>
          <a:p>
            <a:pPr lvl="1">
              <a:lnSpc>
                <a:spcPct val="90000"/>
              </a:lnSpc>
              <a:spcBef>
                <a:spcPts val="0"/>
              </a:spcBef>
              <a:spcAft>
                <a:spcPts val="0"/>
              </a:spcAft>
            </a:pPr>
            <a:r>
              <a:rPr lang="en-US" sz="2800" dirty="0">
                <a:solidFill>
                  <a:schemeClr val="bg1"/>
                </a:solidFill>
              </a:rPr>
              <a:t>Acts 8:4 – “went about preaching the word”</a:t>
            </a:r>
          </a:p>
        </p:txBody>
      </p:sp>
      <p:sp>
        <p:nvSpPr>
          <p:cNvPr id="2" name="Title 1">
            <a:extLst>
              <a:ext uri="{FF2B5EF4-FFF2-40B4-BE49-F238E27FC236}">
                <a16:creationId xmlns:a16="http://schemas.microsoft.com/office/drawing/2014/main" id="{4C280644-3BB0-8429-9972-D8114F3832C6}"/>
              </a:ext>
            </a:extLst>
          </p:cNvPr>
          <p:cNvSpPr>
            <a:spLocks noGrp="1"/>
          </p:cNvSpPr>
          <p:nvPr>
            <p:ph type="title"/>
          </p:nvPr>
        </p:nvSpPr>
        <p:spPr>
          <a:xfrm>
            <a:off x="457200" y="457200"/>
            <a:ext cx="6554867" cy="707886"/>
          </a:xfrm>
        </p:spPr>
        <p:txBody>
          <a:bodyPr anchor="t" anchorCtr="0">
            <a:spAutoFit/>
          </a:bodyPr>
          <a:lstStyle/>
          <a:p>
            <a:r>
              <a:rPr lang="en-US" sz="4000" b="1" cap="none" dirty="0">
                <a:solidFill>
                  <a:schemeClr val="bg1"/>
                </a:solidFill>
              </a:rPr>
              <a:t>“By Faith Enoch …”</a:t>
            </a:r>
          </a:p>
        </p:txBody>
      </p:sp>
    </p:spTree>
    <p:extLst>
      <p:ext uri="{BB962C8B-B14F-4D97-AF65-F5344CB8AC3E}">
        <p14:creationId xmlns:p14="http://schemas.microsoft.com/office/powerpoint/2010/main" val="3357802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75B6C9-F904-6E4E-BB1D-ECC99A6CAE90}"/>
              </a:ext>
            </a:extLst>
          </p:cNvPr>
          <p:cNvSpPr>
            <a:spLocks noGrp="1"/>
          </p:cNvSpPr>
          <p:nvPr>
            <p:ph idx="1"/>
          </p:nvPr>
        </p:nvSpPr>
        <p:spPr>
          <a:xfrm>
            <a:off x="457200" y="1143000"/>
            <a:ext cx="8229600" cy="5632311"/>
          </a:xfrm>
        </p:spPr>
        <p:txBody>
          <a:bodyPr anchor="t" anchorCtr="0">
            <a:spAutoFit/>
          </a:bodyPr>
          <a:lstStyle/>
          <a:p>
            <a:pPr marL="0" indent="0">
              <a:lnSpc>
                <a:spcPct val="90000"/>
              </a:lnSpc>
              <a:spcBef>
                <a:spcPts val="0"/>
              </a:spcBef>
              <a:spcAft>
                <a:spcPts val="0"/>
              </a:spcAft>
              <a:buNone/>
            </a:pPr>
            <a:r>
              <a:rPr lang="en-US" sz="3200" b="1" dirty="0">
                <a:solidFill>
                  <a:schemeClr val="bg1"/>
                </a:solidFill>
              </a:rPr>
              <a:t>It is a Blessing When the Faithful Go to be with God</a:t>
            </a:r>
            <a:endParaRPr lang="en-US" sz="2800" b="1" dirty="0">
              <a:solidFill>
                <a:schemeClr val="bg1"/>
              </a:solidFill>
            </a:endParaRPr>
          </a:p>
          <a:p>
            <a:pPr>
              <a:lnSpc>
                <a:spcPct val="90000"/>
              </a:lnSpc>
              <a:spcBef>
                <a:spcPts val="0"/>
              </a:spcBef>
              <a:spcAft>
                <a:spcPts val="0"/>
              </a:spcAft>
            </a:pPr>
            <a:r>
              <a:rPr lang="en-US" sz="2800" dirty="0">
                <a:solidFill>
                  <a:schemeClr val="bg1"/>
                </a:solidFill>
              </a:rPr>
              <a:t>God took Enoch early, without death, about mid-life</a:t>
            </a:r>
          </a:p>
          <a:p>
            <a:pPr lvl="1">
              <a:lnSpc>
                <a:spcPct val="90000"/>
              </a:lnSpc>
              <a:spcBef>
                <a:spcPts val="0"/>
              </a:spcBef>
              <a:spcAft>
                <a:spcPts val="0"/>
              </a:spcAft>
            </a:pPr>
            <a:r>
              <a:rPr lang="en-US" sz="2800" dirty="0">
                <a:solidFill>
                  <a:schemeClr val="bg1"/>
                </a:solidFill>
              </a:rPr>
              <a:t>Hebrews 11:5 – “By faith Enoch was taken up”</a:t>
            </a:r>
          </a:p>
          <a:p>
            <a:pPr>
              <a:lnSpc>
                <a:spcPct val="90000"/>
              </a:lnSpc>
              <a:spcBef>
                <a:spcPts val="0"/>
              </a:spcBef>
              <a:spcAft>
                <a:spcPts val="0"/>
              </a:spcAft>
            </a:pPr>
            <a:r>
              <a:rPr lang="en-US" sz="2800" dirty="0">
                <a:solidFill>
                  <a:schemeClr val="bg1"/>
                </a:solidFill>
              </a:rPr>
              <a:t>Enoch and Lamech, both 7</a:t>
            </a:r>
            <a:r>
              <a:rPr lang="en-US" sz="2800" baseline="30000" dirty="0">
                <a:solidFill>
                  <a:schemeClr val="bg1"/>
                </a:solidFill>
              </a:rPr>
              <a:t>th</a:t>
            </a:r>
            <a:r>
              <a:rPr lang="en-US" sz="2800" dirty="0">
                <a:solidFill>
                  <a:schemeClr val="bg1"/>
                </a:solidFill>
              </a:rPr>
              <a:t> sons from Adam (Seth and Cain), show the early divide in humankind</a:t>
            </a:r>
          </a:p>
          <a:p>
            <a:pPr lvl="1">
              <a:lnSpc>
                <a:spcPct val="90000"/>
              </a:lnSpc>
              <a:spcBef>
                <a:spcPts val="0"/>
              </a:spcBef>
              <a:spcAft>
                <a:spcPts val="0"/>
              </a:spcAft>
            </a:pPr>
            <a:r>
              <a:rPr lang="en-US" sz="2800" dirty="0">
                <a:solidFill>
                  <a:schemeClr val="bg1"/>
                </a:solidFill>
              </a:rPr>
              <a:t>Genesis 4:16-24 – “… away from the presence of the Lord”</a:t>
            </a:r>
          </a:p>
          <a:p>
            <a:pPr>
              <a:lnSpc>
                <a:spcPct val="90000"/>
              </a:lnSpc>
              <a:spcBef>
                <a:spcPts val="0"/>
              </a:spcBef>
              <a:spcAft>
                <a:spcPts val="0"/>
              </a:spcAft>
            </a:pPr>
            <a:r>
              <a:rPr lang="en-US" sz="2800" dirty="0">
                <a:solidFill>
                  <a:schemeClr val="bg1"/>
                </a:solidFill>
              </a:rPr>
              <a:t>It is a blessing to depart and be with the Lord</a:t>
            </a:r>
          </a:p>
          <a:p>
            <a:pPr lvl="1">
              <a:lnSpc>
                <a:spcPct val="90000"/>
              </a:lnSpc>
              <a:spcBef>
                <a:spcPts val="0"/>
              </a:spcBef>
              <a:spcAft>
                <a:spcPts val="0"/>
              </a:spcAft>
            </a:pPr>
            <a:r>
              <a:rPr lang="en-US" sz="2800" dirty="0">
                <a:solidFill>
                  <a:schemeClr val="bg1"/>
                </a:solidFill>
              </a:rPr>
              <a:t>Philippians 1:21, 23 – “… to die is gain”</a:t>
            </a:r>
          </a:p>
          <a:p>
            <a:pPr lvl="1">
              <a:lnSpc>
                <a:spcPct val="90000"/>
              </a:lnSpc>
              <a:spcBef>
                <a:spcPts val="0"/>
              </a:spcBef>
              <a:spcAft>
                <a:spcPts val="0"/>
              </a:spcAft>
            </a:pPr>
            <a:r>
              <a:rPr lang="en-US" sz="2800" dirty="0">
                <a:solidFill>
                  <a:schemeClr val="bg1"/>
                </a:solidFill>
              </a:rPr>
              <a:t>Psalms 116:15 – “… the death of his saints”</a:t>
            </a:r>
          </a:p>
        </p:txBody>
      </p:sp>
      <p:sp>
        <p:nvSpPr>
          <p:cNvPr id="2" name="Title 1">
            <a:extLst>
              <a:ext uri="{FF2B5EF4-FFF2-40B4-BE49-F238E27FC236}">
                <a16:creationId xmlns:a16="http://schemas.microsoft.com/office/drawing/2014/main" id="{C2D9A94B-7151-7F2D-7F5C-507A2D295F88}"/>
              </a:ext>
            </a:extLst>
          </p:cNvPr>
          <p:cNvSpPr>
            <a:spLocks noGrp="1"/>
          </p:cNvSpPr>
          <p:nvPr>
            <p:ph type="title"/>
          </p:nvPr>
        </p:nvSpPr>
        <p:spPr>
          <a:xfrm>
            <a:off x="457200" y="457200"/>
            <a:ext cx="6554867" cy="707886"/>
          </a:xfrm>
        </p:spPr>
        <p:txBody>
          <a:bodyPr anchor="t" anchorCtr="0">
            <a:spAutoFit/>
          </a:bodyPr>
          <a:lstStyle/>
          <a:p>
            <a:r>
              <a:rPr lang="en-US" sz="4000" b="1" cap="none" dirty="0">
                <a:solidFill>
                  <a:schemeClr val="bg1"/>
                </a:solidFill>
              </a:rPr>
              <a:t>“By Faith Enoch …”</a:t>
            </a:r>
          </a:p>
        </p:txBody>
      </p:sp>
    </p:spTree>
    <p:extLst>
      <p:ext uri="{BB962C8B-B14F-4D97-AF65-F5344CB8AC3E}">
        <p14:creationId xmlns:p14="http://schemas.microsoft.com/office/powerpoint/2010/main" val="1397304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75B6C9-F904-6E4E-BB1D-ECC99A6CAE90}"/>
              </a:ext>
            </a:extLst>
          </p:cNvPr>
          <p:cNvSpPr>
            <a:spLocks noGrp="1"/>
          </p:cNvSpPr>
          <p:nvPr>
            <p:ph idx="1"/>
          </p:nvPr>
        </p:nvSpPr>
        <p:spPr>
          <a:xfrm>
            <a:off x="457200" y="1143000"/>
            <a:ext cx="8229600" cy="5386090"/>
          </a:xfrm>
        </p:spPr>
        <p:txBody>
          <a:bodyPr wrap="square" anchor="t" anchorCtr="0">
            <a:spAutoFit/>
          </a:bodyPr>
          <a:lstStyle/>
          <a:p>
            <a:pPr marL="0" indent="0">
              <a:spcBef>
                <a:spcPts val="0"/>
              </a:spcBef>
              <a:spcAft>
                <a:spcPts val="0"/>
              </a:spcAft>
              <a:buNone/>
            </a:pPr>
            <a:r>
              <a:rPr lang="en-US" sz="3200" b="1" dirty="0">
                <a:solidFill>
                  <a:schemeClr val="bg1"/>
                </a:solidFill>
              </a:rPr>
              <a:t>Faith Acts on God’s Word, Not the Status Quo</a:t>
            </a:r>
            <a:endParaRPr lang="en-US" sz="2800" b="1" dirty="0">
              <a:solidFill>
                <a:schemeClr val="bg1"/>
              </a:solidFill>
            </a:endParaRPr>
          </a:p>
          <a:p>
            <a:pPr>
              <a:spcBef>
                <a:spcPts val="0"/>
              </a:spcBef>
              <a:spcAft>
                <a:spcPts val="0"/>
              </a:spcAft>
            </a:pPr>
            <a:r>
              <a:rPr lang="en-US" sz="2800" dirty="0">
                <a:solidFill>
                  <a:schemeClr val="bg1"/>
                </a:solidFill>
              </a:rPr>
              <a:t>Noah had followed God up to the point of the judgment on the ungodly world</a:t>
            </a:r>
          </a:p>
          <a:p>
            <a:pPr lvl="1">
              <a:spcBef>
                <a:spcPts val="0"/>
              </a:spcBef>
              <a:spcAft>
                <a:spcPts val="0"/>
              </a:spcAft>
            </a:pPr>
            <a:r>
              <a:rPr lang="en-US" sz="2800" dirty="0">
                <a:solidFill>
                  <a:schemeClr val="bg1"/>
                </a:solidFill>
              </a:rPr>
              <a:t>Genesis 6:5-9, 13, 17 – “Noah was a righteous man”</a:t>
            </a:r>
          </a:p>
          <a:p>
            <a:pPr>
              <a:spcBef>
                <a:spcPts val="0"/>
              </a:spcBef>
              <a:spcAft>
                <a:spcPts val="0"/>
              </a:spcAft>
            </a:pPr>
            <a:r>
              <a:rPr lang="en-US" sz="2800" dirty="0">
                <a:solidFill>
                  <a:schemeClr val="bg1"/>
                </a:solidFill>
              </a:rPr>
              <a:t>The scoffers in Peter’s day trusted in the status quo</a:t>
            </a:r>
          </a:p>
          <a:p>
            <a:pPr lvl="1">
              <a:spcBef>
                <a:spcPts val="0"/>
              </a:spcBef>
              <a:spcAft>
                <a:spcPts val="0"/>
              </a:spcAft>
            </a:pPr>
            <a:r>
              <a:rPr lang="en-US" sz="2800" dirty="0">
                <a:solidFill>
                  <a:schemeClr val="bg1"/>
                </a:solidFill>
              </a:rPr>
              <a:t>II Peter 3:1-7 – “Where is the promise …”</a:t>
            </a:r>
          </a:p>
          <a:p>
            <a:pPr>
              <a:spcBef>
                <a:spcPts val="0"/>
              </a:spcBef>
              <a:spcAft>
                <a:spcPts val="0"/>
              </a:spcAft>
            </a:pPr>
            <a:r>
              <a:rPr lang="en-US" sz="2800" dirty="0">
                <a:solidFill>
                  <a:schemeClr val="bg1"/>
                </a:solidFill>
              </a:rPr>
              <a:t>Noah trusted God’s words and acted accordingly. He did so for a long time</a:t>
            </a:r>
          </a:p>
          <a:p>
            <a:pPr lvl="1">
              <a:spcBef>
                <a:spcPts val="0"/>
              </a:spcBef>
              <a:spcAft>
                <a:spcPts val="0"/>
              </a:spcAft>
            </a:pPr>
            <a:r>
              <a:rPr lang="en-US" sz="2800" dirty="0">
                <a:solidFill>
                  <a:schemeClr val="bg1"/>
                </a:solidFill>
              </a:rPr>
              <a:t>Genesis 6:3 – “his days shall be 120 years”</a:t>
            </a:r>
          </a:p>
        </p:txBody>
      </p:sp>
      <p:sp>
        <p:nvSpPr>
          <p:cNvPr id="2" name="Title 1">
            <a:extLst>
              <a:ext uri="{FF2B5EF4-FFF2-40B4-BE49-F238E27FC236}">
                <a16:creationId xmlns:a16="http://schemas.microsoft.com/office/drawing/2014/main" id="{EF5D68C2-FAFE-FA85-026F-CBF18293E1FE}"/>
              </a:ext>
            </a:extLst>
          </p:cNvPr>
          <p:cNvSpPr>
            <a:spLocks noGrp="1"/>
          </p:cNvSpPr>
          <p:nvPr>
            <p:ph type="title"/>
          </p:nvPr>
        </p:nvSpPr>
        <p:spPr>
          <a:xfrm>
            <a:off x="457200" y="457200"/>
            <a:ext cx="6554867" cy="707886"/>
          </a:xfrm>
        </p:spPr>
        <p:txBody>
          <a:bodyPr anchor="t" anchorCtr="0">
            <a:spAutoFit/>
          </a:bodyPr>
          <a:lstStyle/>
          <a:p>
            <a:r>
              <a:rPr lang="en-US" sz="4000" b="1" cap="none" dirty="0">
                <a:solidFill>
                  <a:schemeClr val="bg1"/>
                </a:solidFill>
              </a:rPr>
              <a:t>“By Faith Noah …”</a:t>
            </a:r>
          </a:p>
        </p:txBody>
      </p:sp>
    </p:spTree>
    <p:extLst>
      <p:ext uri="{BB962C8B-B14F-4D97-AF65-F5344CB8AC3E}">
        <p14:creationId xmlns:p14="http://schemas.microsoft.com/office/powerpoint/2010/main" val="29855881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75B6C9-F904-6E4E-BB1D-ECC99A6CAE90}"/>
              </a:ext>
            </a:extLst>
          </p:cNvPr>
          <p:cNvSpPr>
            <a:spLocks noGrp="1"/>
          </p:cNvSpPr>
          <p:nvPr>
            <p:ph idx="1"/>
          </p:nvPr>
        </p:nvSpPr>
        <p:spPr>
          <a:xfrm>
            <a:off x="457200" y="1143000"/>
            <a:ext cx="8229600" cy="5530745"/>
          </a:xfrm>
        </p:spPr>
        <p:txBody>
          <a:bodyPr anchor="t" anchorCtr="0">
            <a:spAutoFit/>
          </a:bodyPr>
          <a:lstStyle/>
          <a:p>
            <a:pPr marL="0" indent="0">
              <a:lnSpc>
                <a:spcPct val="95000"/>
              </a:lnSpc>
              <a:spcBef>
                <a:spcPts val="0"/>
              </a:spcBef>
              <a:spcAft>
                <a:spcPts val="0"/>
              </a:spcAft>
              <a:buNone/>
            </a:pPr>
            <a:r>
              <a:rPr lang="en-US" sz="3200" b="1" dirty="0">
                <a:solidFill>
                  <a:schemeClr val="bg1"/>
                </a:solidFill>
              </a:rPr>
              <a:t>Faith Gives Attention to Detail in the Fear of God</a:t>
            </a:r>
            <a:endParaRPr lang="en-US" sz="2800" b="1" dirty="0">
              <a:solidFill>
                <a:schemeClr val="bg1"/>
              </a:solidFill>
            </a:endParaRPr>
          </a:p>
          <a:p>
            <a:pPr>
              <a:lnSpc>
                <a:spcPct val="95000"/>
              </a:lnSpc>
              <a:spcBef>
                <a:spcPts val="0"/>
              </a:spcBef>
              <a:spcAft>
                <a:spcPts val="0"/>
              </a:spcAft>
            </a:pPr>
            <a:r>
              <a:rPr lang="en-US" sz="2800" dirty="0">
                <a:solidFill>
                  <a:schemeClr val="bg1"/>
                </a:solidFill>
              </a:rPr>
              <a:t>Noah obeyed God in everything</a:t>
            </a:r>
          </a:p>
          <a:p>
            <a:pPr lvl="1">
              <a:lnSpc>
                <a:spcPct val="95000"/>
              </a:lnSpc>
              <a:spcBef>
                <a:spcPts val="0"/>
              </a:spcBef>
              <a:spcAft>
                <a:spcPts val="0"/>
              </a:spcAft>
            </a:pPr>
            <a:r>
              <a:rPr lang="en-US" sz="2800" dirty="0">
                <a:solidFill>
                  <a:schemeClr val="bg1"/>
                </a:solidFill>
              </a:rPr>
              <a:t>Genesis 6:22 – “he did all …”</a:t>
            </a:r>
          </a:p>
          <a:p>
            <a:pPr>
              <a:lnSpc>
                <a:spcPct val="95000"/>
              </a:lnSpc>
              <a:spcBef>
                <a:spcPts val="0"/>
              </a:spcBef>
              <a:spcAft>
                <a:spcPts val="0"/>
              </a:spcAft>
            </a:pPr>
            <a:r>
              <a:rPr lang="en-US" sz="2800" dirty="0">
                <a:solidFill>
                  <a:schemeClr val="bg1"/>
                </a:solidFill>
              </a:rPr>
              <a:t>Such action was due to his godly fear</a:t>
            </a:r>
          </a:p>
          <a:p>
            <a:pPr lvl="1">
              <a:lnSpc>
                <a:spcPct val="95000"/>
              </a:lnSpc>
              <a:spcBef>
                <a:spcPts val="0"/>
              </a:spcBef>
              <a:spcAft>
                <a:spcPts val="0"/>
              </a:spcAft>
            </a:pPr>
            <a:r>
              <a:rPr lang="en-US" sz="2800" dirty="0">
                <a:solidFill>
                  <a:schemeClr val="bg1"/>
                </a:solidFill>
              </a:rPr>
              <a:t>Hebrews 11:7 – “in reverent fear …”</a:t>
            </a:r>
          </a:p>
          <a:p>
            <a:pPr>
              <a:lnSpc>
                <a:spcPct val="95000"/>
              </a:lnSpc>
              <a:spcBef>
                <a:spcPts val="0"/>
              </a:spcBef>
              <a:spcAft>
                <a:spcPts val="0"/>
              </a:spcAft>
            </a:pPr>
            <a:r>
              <a:rPr lang="en-US" sz="2800" dirty="0">
                <a:solidFill>
                  <a:schemeClr val="bg1"/>
                </a:solidFill>
              </a:rPr>
              <a:t>The Hebrews were warned about resisting God’s word</a:t>
            </a:r>
          </a:p>
          <a:p>
            <a:pPr lvl="1">
              <a:lnSpc>
                <a:spcPct val="95000"/>
              </a:lnSpc>
              <a:spcBef>
                <a:spcPts val="0"/>
              </a:spcBef>
              <a:spcAft>
                <a:spcPts val="0"/>
              </a:spcAft>
            </a:pPr>
            <a:r>
              <a:rPr lang="en-US" sz="2800" dirty="0">
                <a:solidFill>
                  <a:schemeClr val="bg1"/>
                </a:solidFill>
              </a:rPr>
              <a:t>Hebrews 12:25, 28-29 – “do not refuse him”</a:t>
            </a:r>
          </a:p>
          <a:p>
            <a:pPr lvl="1">
              <a:lnSpc>
                <a:spcPct val="95000"/>
              </a:lnSpc>
              <a:spcBef>
                <a:spcPts val="0"/>
              </a:spcBef>
              <a:spcAft>
                <a:spcPts val="0"/>
              </a:spcAft>
            </a:pPr>
            <a:r>
              <a:rPr lang="en-US" sz="2800" dirty="0">
                <a:solidFill>
                  <a:schemeClr val="bg1"/>
                </a:solidFill>
              </a:rPr>
              <a:t>Hebrews 2:1-4 – “lest we drift away from it”</a:t>
            </a:r>
          </a:p>
          <a:p>
            <a:pPr>
              <a:lnSpc>
                <a:spcPct val="95000"/>
              </a:lnSpc>
              <a:spcBef>
                <a:spcPts val="0"/>
              </a:spcBef>
              <a:spcAft>
                <a:spcPts val="0"/>
              </a:spcAft>
            </a:pPr>
            <a:r>
              <a:rPr lang="en-US" sz="2800" dirty="0">
                <a:solidFill>
                  <a:schemeClr val="bg1"/>
                </a:solidFill>
              </a:rPr>
              <a:t>We are to hold fast the pattern of sound words in faith</a:t>
            </a:r>
          </a:p>
          <a:p>
            <a:pPr lvl="1">
              <a:lnSpc>
                <a:spcPct val="95000"/>
              </a:lnSpc>
              <a:spcBef>
                <a:spcPts val="0"/>
              </a:spcBef>
              <a:spcAft>
                <a:spcPts val="0"/>
              </a:spcAft>
            </a:pPr>
            <a:r>
              <a:rPr lang="en-US" sz="2800" dirty="0">
                <a:solidFill>
                  <a:schemeClr val="bg1"/>
                </a:solidFill>
              </a:rPr>
              <a:t>II Timothy 1:13 – “Follow the pattern …”</a:t>
            </a:r>
          </a:p>
        </p:txBody>
      </p:sp>
      <p:sp>
        <p:nvSpPr>
          <p:cNvPr id="2" name="Title 1">
            <a:extLst>
              <a:ext uri="{FF2B5EF4-FFF2-40B4-BE49-F238E27FC236}">
                <a16:creationId xmlns:a16="http://schemas.microsoft.com/office/drawing/2014/main" id="{CE327F1B-B8B0-DF59-EF5B-BA08635BEA45}"/>
              </a:ext>
            </a:extLst>
          </p:cNvPr>
          <p:cNvSpPr>
            <a:spLocks noGrp="1"/>
          </p:cNvSpPr>
          <p:nvPr>
            <p:ph type="title"/>
          </p:nvPr>
        </p:nvSpPr>
        <p:spPr>
          <a:xfrm>
            <a:off x="457200" y="457200"/>
            <a:ext cx="6554867" cy="707886"/>
          </a:xfrm>
        </p:spPr>
        <p:txBody>
          <a:bodyPr anchor="t" anchorCtr="0">
            <a:spAutoFit/>
          </a:bodyPr>
          <a:lstStyle/>
          <a:p>
            <a:r>
              <a:rPr lang="en-US" sz="4000" b="1" cap="none" dirty="0">
                <a:solidFill>
                  <a:schemeClr val="bg1"/>
                </a:solidFill>
              </a:rPr>
              <a:t>“By Faith Noah …”</a:t>
            </a:r>
          </a:p>
        </p:txBody>
      </p:sp>
    </p:spTree>
    <p:extLst>
      <p:ext uri="{BB962C8B-B14F-4D97-AF65-F5344CB8AC3E}">
        <p14:creationId xmlns:p14="http://schemas.microsoft.com/office/powerpoint/2010/main" val="42395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Slice</Template>
  <TotalTime>977</TotalTime>
  <Words>5696</Words>
  <Application>Microsoft Office PowerPoint</Application>
  <PresentationFormat>On-screen Show (4:3)</PresentationFormat>
  <Paragraphs>230</Paragraphs>
  <Slides>12</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Arial</vt:lpstr>
      <vt:lpstr>Century Gothic</vt:lpstr>
      <vt:lpstr>Wingdings 3</vt:lpstr>
      <vt:lpstr>Slice</vt:lpstr>
      <vt:lpstr>“By Faith …” Abel, Enoch, and Noah</vt:lpstr>
      <vt:lpstr>“By Faith Abel …”</vt:lpstr>
      <vt:lpstr>“By Faith Abel …”</vt:lpstr>
      <vt:lpstr>“By Faith Abel …”</vt:lpstr>
      <vt:lpstr>“By Faith Enoch …”</vt:lpstr>
      <vt:lpstr>“By Faith Enoch …”</vt:lpstr>
      <vt:lpstr>“By Faith Enoch …”</vt:lpstr>
      <vt:lpstr>“By Faith Noah …”</vt:lpstr>
      <vt:lpstr>“By Faith Noah …”</vt:lpstr>
      <vt:lpstr>“By Faith Noah …”</vt:lpstr>
      <vt:lpstr>Obeying The Gospel</vt:lpstr>
      <vt:lpstr>Obeying The Gospel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By Faith - Abel, Enoch, and Noah</dc:title>
  <dc:creator>Richard Lidh; Jeremiah Cox</dc:creator>
  <cp:lastModifiedBy>Richard Lidh</cp:lastModifiedBy>
  <cp:revision>38</cp:revision>
  <cp:lastPrinted>2026-01-10T07:27:12Z</cp:lastPrinted>
  <dcterms:created xsi:type="dcterms:W3CDTF">2020-05-19T20:53:09Z</dcterms:created>
  <dcterms:modified xsi:type="dcterms:W3CDTF">2026-02-14T01:41:34Z</dcterms:modified>
</cp:coreProperties>
</file>